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Roboto"/>
      <p:regular r:id="rId57"/>
      <p:bold r:id="rId58"/>
      <p:italic r:id="rId59"/>
      <p:boldItalic r:id="rId60"/>
    </p:embeddedFont>
    <p:embeddedFont>
      <p:font typeface="Palanquin Dark"/>
      <p:regular r:id="rId61"/>
      <p:bold r:id="rId62"/>
    </p:embeddedFont>
    <p:embeddedFont>
      <p:font typeface="Bebas Neue"/>
      <p:regular r:id="rId63"/>
    </p:embeddedFont>
    <p:embeddedFont>
      <p:font typeface="Barlow"/>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alanquinDark-bold.fntdata"/><Relationship Id="rId61" Type="http://schemas.openxmlformats.org/officeDocument/2006/relationships/font" Target="fonts/PalanquinDark-regular.fntdata"/><Relationship Id="rId20" Type="http://schemas.openxmlformats.org/officeDocument/2006/relationships/slide" Target="slides/slide16.xml"/><Relationship Id="rId64" Type="http://schemas.openxmlformats.org/officeDocument/2006/relationships/font" Target="fonts/Barlow-regular.fntdata"/><Relationship Id="rId63" Type="http://schemas.openxmlformats.org/officeDocument/2006/relationships/font" Target="fonts/BebasNeue-regular.fntdata"/><Relationship Id="rId22" Type="http://schemas.openxmlformats.org/officeDocument/2006/relationships/slide" Target="slides/slide18.xml"/><Relationship Id="rId66" Type="http://schemas.openxmlformats.org/officeDocument/2006/relationships/font" Target="fonts/Barlow-italic.fntdata"/><Relationship Id="rId21" Type="http://schemas.openxmlformats.org/officeDocument/2006/relationships/slide" Target="slides/slide17.xml"/><Relationship Id="rId65" Type="http://schemas.openxmlformats.org/officeDocument/2006/relationships/font" Target="fonts/Barlow-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Barlow-boldItalic.fntdata"/><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20e9ee11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20e9ee11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cfe0ae6536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cfe0ae6536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20e9ee11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20e9ee11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cfe0ae6536_6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cfe0ae6536_6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cfe0ae6536_6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cfe0ae6536_6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cfe0ae6536_6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cfe0ae6536_6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cfe0ae6536_6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cfe0ae6536_6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cfe0ae6536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cfe0ae6536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07a11844d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07a11844d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07a11844d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07a11844d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20e9ee11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20e9ee11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07a11844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07a11844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07a11844d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07a11844d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07a11844d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07a11844d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fe0ae653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fe0ae653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cfe0ae6536_7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cfe0ae6536_7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cfe0ae6536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cfe0ae6536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07a11844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107a11844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f5e96b2c0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f5e96b2c0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07a11844d4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07a11844d4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07b82cdef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07b82cdef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20e9ee11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f20e9ee11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07a11844d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07a11844d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07a11844d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07a11844d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07a11844d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07a11844d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cfe0ae6536_6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cfe0ae6536_6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f20e9ee11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f20e9ee11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f5e96b2c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f5e96b2c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cfe0ae6536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cfe0ae6536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f20e9ee11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f20e9ee11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cfe0ae6536_6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cfe0ae6536_6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f20e9ee11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f20e9ee11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20e9ee11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f20e9ee11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07a11844d4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07a11844d4_4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cfe0ae6536_6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cfe0ae6536_6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cfe0ae6536_6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cfe0ae6536_6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cfe0ae6536_6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cfe0ae6536_6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cfe0ae6536_6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cfe0ae6536_6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cfe0ae6536_6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cfe0ae6536_6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07a11844d4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107a11844d4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cfe0ae6536_6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cfe0ae6536_6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07a11844d4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07a11844d4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07a11f3ec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107a11f3ec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172aac930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172aac930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107a11f3ec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107a11f3ec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07a11f3ec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07a11f3ec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f18c8db23d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f18c8db23d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20e9ee1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20e9ee1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f20e9ee11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f20e9ee11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cfe0ae6536_5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cfe0ae6536_5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cfe0ae6536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cfe0ae6536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2877444"/>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1" type="subTitle"/>
          </p:nvPr>
        </p:nvSpPr>
        <p:spPr>
          <a:xfrm>
            <a:off x="720000" y="3405144"/>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idx="2" type="title"/>
          </p:nvPr>
        </p:nvSpPr>
        <p:spPr>
          <a:xfrm>
            <a:off x="3403800" y="2877444"/>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 name="Google Shape;54;p13"/>
          <p:cNvSpPr txBox="1"/>
          <p:nvPr>
            <p:ph idx="3" type="subTitle"/>
          </p:nvPr>
        </p:nvSpPr>
        <p:spPr>
          <a:xfrm>
            <a:off x="3403800" y="3405144"/>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3"/>
          <p:cNvSpPr txBox="1"/>
          <p:nvPr>
            <p:ph idx="4" type="title"/>
          </p:nvPr>
        </p:nvSpPr>
        <p:spPr>
          <a:xfrm>
            <a:off x="6087600" y="2877444"/>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6" name="Google Shape;56;p13"/>
          <p:cNvSpPr txBox="1"/>
          <p:nvPr>
            <p:ph idx="5" type="subTitle"/>
          </p:nvPr>
        </p:nvSpPr>
        <p:spPr>
          <a:xfrm>
            <a:off x="6087600" y="3405144"/>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13"/>
          <p:cNvSpPr txBox="1"/>
          <p:nvPr>
            <p:ph idx="6" type="title"/>
          </p:nvPr>
        </p:nvSpPr>
        <p:spPr>
          <a:xfrm>
            <a:off x="715100" y="473775"/>
            <a:ext cx="7713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p:nvPr/>
        </p:nvSpPr>
        <p:spPr>
          <a:xfrm>
            <a:off x="-77050" y="3799175"/>
            <a:ext cx="2068973" cy="1408676"/>
          </a:xfrm>
          <a:custGeom>
            <a:rect b="b" l="l" r="r" t="t"/>
            <a:pathLst>
              <a:path extrusionOk="0" h="24581" w="36103">
                <a:moveTo>
                  <a:pt x="30" y="1"/>
                </a:moveTo>
                <a:cubicBezTo>
                  <a:pt x="20" y="1"/>
                  <a:pt x="11" y="2"/>
                  <a:pt x="0" y="5"/>
                </a:cubicBezTo>
                <a:cubicBezTo>
                  <a:pt x="0" y="8196"/>
                  <a:pt x="0" y="16389"/>
                  <a:pt x="3" y="24581"/>
                </a:cubicBezTo>
                <a:lnTo>
                  <a:pt x="36102" y="24581"/>
                </a:lnTo>
                <a:cubicBezTo>
                  <a:pt x="36083" y="24545"/>
                  <a:pt x="36065" y="24508"/>
                  <a:pt x="36046" y="24472"/>
                </a:cubicBezTo>
                <a:cubicBezTo>
                  <a:pt x="35186" y="22853"/>
                  <a:pt x="34248" y="21279"/>
                  <a:pt x="33244" y="19745"/>
                </a:cubicBezTo>
                <a:cubicBezTo>
                  <a:pt x="32507" y="18621"/>
                  <a:pt x="31734" y="17525"/>
                  <a:pt x="30879" y="16488"/>
                </a:cubicBezTo>
                <a:cubicBezTo>
                  <a:pt x="29829" y="15218"/>
                  <a:pt x="28669" y="14062"/>
                  <a:pt x="27355" y="13064"/>
                </a:cubicBezTo>
                <a:cubicBezTo>
                  <a:pt x="26197" y="12184"/>
                  <a:pt x="24951" y="11468"/>
                  <a:pt x="23580" y="10974"/>
                </a:cubicBezTo>
                <a:cubicBezTo>
                  <a:pt x="22315" y="10515"/>
                  <a:pt x="21010" y="10268"/>
                  <a:pt x="19665" y="10268"/>
                </a:cubicBezTo>
                <a:cubicBezTo>
                  <a:pt x="19609" y="10268"/>
                  <a:pt x="19553" y="10268"/>
                  <a:pt x="19497" y="10269"/>
                </a:cubicBezTo>
                <a:cubicBezTo>
                  <a:pt x="19293" y="10273"/>
                  <a:pt x="19088" y="10286"/>
                  <a:pt x="18884" y="10298"/>
                </a:cubicBezTo>
                <a:cubicBezTo>
                  <a:pt x="18203" y="10336"/>
                  <a:pt x="17530" y="10434"/>
                  <a:pt x="16863" y="10572"/>
                </a:cubicBezTo>
                <a:cubicBezTo>
                  <a:pt x="16029" y="10746"/>
                  <a:pt x="15209" y="10970"/>
                  <a:pt x="14385" y="11184"/>
                </a:cubicBezTo>
                <a:cubicBezTo>
                  <a:pt x="13752" y="11348"/>
                  <a:pt x="13122" y="11522"/>
                  <a:pt x="12470" y="11591"/>
                </a:cubicBezTo>
                <a:cubicBezTo>
                  <a:pt x="12291" y="11610"/>
                  <a:pt x="12112" y="11620"/>
                  <a:pt x="11933" y="11620"/>
                </a:cubicBezTo>
                <a:cubicBezTo>
                  <a:pt x="11677" y="11620"/>
                  <a:pt x="11422" y="11599"/>
                  <a:pt x="11168" y="11554"/>
                </a:cubicBezTo>
                <a:cubicBezTo>
                  <a:pt x="10599" y="11451"/>
                  <a:pt x="10067" y="11251"/>
                  <a:pt x="9560" y="10977"/>
                </a:cubicBezTo>
                <a:cubicBezTo>
                  <a:pt x="8620" y="10473"/>
                  <a:pt x="7799" y="9817"/>
                  <a:pt x="7058" y="9054"/>
                </a:cubicBezTo>
                <a:cubicBezTo>
                  <a:pt x="6580" y="8558"/>
                  <a:pt x="6141" y="8027"/>
                  <a:pt x="5724" y="7481"/>
                </a:cubicBezTo>
                <a:cubicBezTo>
                  <a:pt x="5060" y="6612"/>
                  <a:pt x="4465" y="5700"/>
                  <a:pt x="3886" y="4778"/>
                </a:cubicBezTo>
                <a:cubicBezTo>
                  <a:pt x="3426" y="4045"/>
                  <a:pt x="2971" y="3308"/>
                  <a:pt x="2469" y="2603"/>
                </a:cubicBezTo>
                <a:cubicBezTo>
                  <a:pt x="1998" y="1942"/>
                  <a:pt x="1491" y="1311"/>
                  <a:pt x="911" y="740"/>
                </a:cubicBezTo>
                <a:cubicBezTo>
                  <a:pt x="673" y="506"/>
                  <a:pt x="423" y="283"/>
                  <a:pt x="161" y="77"/>
                </a:cubicBezTo>
                <a:cubicBezTo>
                  <a:pt x="120" y="46"/>
                  <a:pt x="85" y="1"/>
                  <a:pt x="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rot="10800000">
            <a:off x="7161475" y="4097872"/>
            <a:ext cx="2024725" cy="1082828"/>
          </a:xfrm>
          <a:custGeom>
            <a:rect b="b" l="l" r="r" t="t"/>
            <a:pathLst>
              <a:path extrusionOk="0" h="16673" w="31176">
                <a:moveTo>
                  <a:pt x="73" y="1"/>
                </a:moveTo>
                <a:cubicBezTo>
                  <a:pt x="62" y="194"/>
                  <a:pt x="48" y="388"/>
                  <a:pt x="39" y="580"/>
                </a:cubicBezTo>
                <a:cubicBezTo>
                  <a:pt x="31" y="779"/>
                  <a:pt x="27" y="979"/>
                  <a:pt x="22" y="1178"/>
                </a:cubicBezTo>
                <a:cubicBezTo>
                  <a:pt x="0" y="2017"/>
                  <a:pt x="78" y="2843"/>
                  <a:pt x="329" y="3648"/>
                </a:cubicBezTo>
                <a:cubicBezTo>
                  <a:pt x="550" y="4360"/>
                  <a:pt x="909" y="4988"/>
                  <a:pt x="1442" y="5515"/>
                </a:cubicBezTo>
                <a:cubicBezTo>
                  <a:pt x="1882" y="5947"/>
                  <a:pt x="2394" y="6248"/>
                  <a:pt x="2989" y="6409"/>
                </a:cubicBezTo>
                <a:cubicBezTo>
                  <a:pt x="3424" y="6526"/>
                  <a:pt x="3863" y="6581"/>
                  <a:pt x="4310" y="6581"/>
                </a:cubicBezTo>
                <a:cubicBezTo>
                  <a:pt x="4386" y="6581"/>
                  <a:pt x="4462" y="6579"/>
                  <a:pt x="4539" y="6576"/>
                </a:cubicBezTo>
                <a:cubicBezTo>
                  <a:pt x="5182" y="6550"/>
                  <a:pt x="5809" y="6423"/>
                  <a:pt x="6428" y="6257"/>
                </a:cubicBezTo>
                <a:cubicBezTo>
                  <a:pt x="7009" y="6101"/>
                  <a:pt x="7588" y="5931"/>
                  <a:pt x="8167" y="5773"/>
                </a:cubicBezTo>
                <a:cubicBezTo>
                  <a:pt x="8687" y="5633"/>
                  <a:pt x="9208" y="5504"/>
                  <a:pt x="9740" y="5415"/>
                </a:cubicBezTo>
                <a:cubicBezTo>
                  <a:pt x="10078" y="5360"/>
                  <a:pt x="10413" y="5331"/>
                  <a:pt x="10745" y="5331"/>
                </a:cubicBezTo>
                <a:cubicBezTo>
                  <a:pt x="11508" y="5331"/>
                  <a:pt x="12254" y="5484"/>
                  <a:pt x="12975" y="5813"/>
                </a:cubicBezTo>
                <a:cubicBezTo>
                  <a:pt x="13825" y="6201"/>
                  <a:pt x="14498" y="6795"/>
                  <a:pt x="14995" y="7587"/>
                </a:cubicBezTo>
                <a:cubicBezTo>
                  <a:pt x="15270" y="8027"/>
                  <a:pt x="15486" y="8497"/>
                  <a:pt x="15665" y="8982"/>
                </a:cubicBezTo>
                <a:cubicBezTo>
                  <a:pt x="15833" y="9436"/>
                  <a:pt x="15992" y="9894"/>
                  <a:pt x="16152" y="10350"/>
                </a:cubicBezTo>
                <a:cubicBezTo>
                  <a:pt x="16414" y="11084"/>
                  <a:pt x="16707" y="11807"/>
                  <a:pt x="17062" y="12504"/>
                </a:cubicBezTo>
                <a:cubicBezTo>
                  <a:pt x="17429" y="13228"/>
                  <a:pt x="17864" y="13904"/>
                  <a:pt x="18411" y="14507"/>
                </a:cubicBezTo>
                <a:cubicBezTo>
                  <a:pt x="19357" y="15550"/>
                  <a:pt x="20517" y="16214"/>
                  <a:pt x="21889" y="16517"/>
                </a:cubicBezTo>
                <a:cubicBezTo>
                  <a:pt x="22382" y="16625"/>
                  <a:pt x="22881" y="16673"/>
                  <a:pt x="23383" y="16673"/>
                </a:cubicBezTo>
                <a:cubicBezTo>
                  <a:pt x="23553" y="16673"/>
                  <a:pt x="23724" y="16667"/>
                  <a:pt x="23895" y="16657"/>
                </a:cubicBezTo>
                <a:cubicBezTo>
                  <a:pt x="24817" y="16601"/>
                  <a:pt x="25718" y="16426"/>
                  <a:pt x="26611" y="16204"/>
                </a:cubicBezTo>
                <a:cubicBezTo>
                  <a:pt x="27891" y="15884"/>
                  <a:pt x="29151" y="15502"/>
                  <a:pt x="30408" y="15106"/>
                </a:cubicBezTo>
                <a:cubicBezTo>
                  <a:pt x="30664" y="15026"/>
                  <a:pt x="30920" y="14944"/>
                  <a:pt x="31176" y="14863"/>
                </a:cubicBezTo>
                <a:lnTo>
                  <a:pt x="31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110650" y="57614"/>
            <a:ext cx="1348304" cy="832333"/>
          </a:xfrm>
          <a:custGeom>
            <a:rect b="b" l="l" r="r" t="t"/>
            <a:pathLst>
              <a:path extrusionOk="0" h="6868" w="11126">
                <a:moveTo>
                  <a:pt x="4671" y="914"/>
                </a:moveTo>
                <a:cubicBezTo>
                  <a:pt x="4672" y="915"/>
                  <a:pt x="4672" y="916"/>
                  <a:pt x="4674" y="917"/>
                </a:cubicBezTo>
                <a:cubicBezTo>
                  <a:pt x="4737" y="978"/>
                  <a:pt x="4808" y="1047"/>
                  <a:pt x="4838" y="1132"/>
                </a:cubicBezTo>
                <a:cubicBezTo>
                  <a:pt x="4854" y="1183"/>
                  <a:pt x="4854" y="1236"/>
                  <a:pt x="4828" y="1284"/>
                </a:cubicBezTo>
                <a:cubicBezTo>
                  <a:pt x="4815" y="1309"/>
                  <a:pt x="4798" y="1331"/>
                  <a:pt x="4775" y="1347"/>
                </a:cubicBezTo>
                <a:cubicBezTo>
                  <a:pt x="4757" y="1362"/>
                  <a:pt x="4737" y="1369"/>
                  <a:pt x="4715" y="1369"/>
                </a:cubicBezTo>
                <a:cubicBezTo>
                  <a:pt x="4709" y="1369"/>
                  <a:pt x="4703" y="1369"/>
                  <a:pt x="4697" y="1367"/>
                </a:cubicBezTo>
                <a:cubicBezTo>
                  <a:pt x="4633" y="1216"/>
                  <a:pt x="4630" y="1059"/>
                  <a:pt x="4671" y="914"/>
                </a:cubicBezTo>
                <a:close/>
                <a:moveTo>
                  <a:pt x="7773" y="1297"/>
                </a:moveTo>
                <a:cubicBezTo>
                  <a:pt x="7806" y="1419"/>
                  <a:pt x="7822" y="1547"/>
                  <a:pt x="7820" y="1680"/>
                </a:cubicBezTo>
                <a:cubicBezTo>
                  <a:pt x="7791" y="1716"/>
                  <a:pt x="7762" y="1746"/>
                  <a:pt x="7712" y="1750"/>
                </a:cubicBezTo>
                <a:cubicBezTo>
                  <a:pt x="7710" y="1750"/>
                  <a:pt x="7708" y="1750"/>
                  <a:pt x="7705" y="1750"/>
                </a:cubicBezTo>
                <a:cubicBezTo>
                  <a:pt x="7633" y="1750"/>
                  <a:pt x="7586" y="1685"/>
                  <a:pt x="7575" y="1620"/>
                </a:cubicBezTo>
                <a:cubicBezTo>
                  <a:pt x="7563" y="1554"/>
                  <a:pt x="7585" y="1492"/>
                  <a:pt x="7618" y="1437"/>
                </a:cubicBezTo>
                <a:cubicBezTo>
                  <a:pt x="7622" y="1452"/>
                  <a:pt x="7638" y="1462"/>
                  <a:pt x="7653" y="1462"/>
                </a:cubicBezTo>
                <a:cubicBezTo>
                  <a:pt x="7665" y="1462"/>
                  <a:pt x="7676" y="1456"/>
                  <a:pt x="7682" y="1442"/>
                </a:cubicBezTo>
                <a:cubicBezTo>
                  <a:pt x="7707" y="1386"/>
                  <a:pt x="7738" y="1338"/>
                  <a:pt x="7773" y="1297"/>
                </a:cubicBezTo>
                <a:close/>
                <a:moveTo>
                  <a:pt x="9756" y="1879"/>
                </a:moveTo>
                <a:cubicBezTo>
                  <a:pt x="9755" y="1880"/>
                  <a:pt x="9755" y="1882"/>
                  <a:pt x="9756" y="1883"/>
                </a:cubicBezTo>
                <a:cubicBezTo>
                  <a:pt x="9740" y="1986"/>
                  <a:pt x="9725" y="2107"/>
                  <a:pt x="9622" y="2160"/>
                </a:cubicBezTo>
                <a:cubicBezTo>
                  <a:pt x="9600" y="2172"/>
                  <a:pt x="9574" y="2179"/>
                  <a:pt x="9550" y="2179"/>
                </a:cubicBezTo>
                <a:cubicBezTo>
                  <a:pt x="9521" y="2179"/>
                  <a:pt x="9493" y="2169"/>
                  <a:pt x="9473" y="2143"/>
                </a:cubicBezTo>
                <a:cubicBezTo>
                  <a:pt x="9447" y="2110"/>
                  <a:pt x="9439" y="2063"/>
                  <a:pt x="9460" y="2030"/>
                </a:cubicBezTo>
                <a:cubicBezTo>
                  <a:pt x="9552" y="1955"/>
                  <a:pt x="9652" y="1906"/>
                  <a:pt x="9756" y="1879"/>
                </a:cubicBezTo>
                <a:close/>
                <a:moveTo>
                  <a:pt x="1707" y="2532"/>
                </a:moveTo>
                <a:cubicBezTo>
                  <a:pt x="1722" y="2532"/>
                  <a:pt x="1736" y="2533"/>
                  <a:pt x="1751" y="2534"/>
                </a:cubicBezTo>
                <a:cubicBezTo>
                  <a:pt x="1793" y="2538"/>
                  <a:pt x="1834" y="2545"/>
                  <a:pt x="1874" y="2559"/>
                </a:cubicBezTo>
                <a:cubicBezTo>
                  <a:pt x="1919" y="2573"/>
                  <a:pt x="2150" y="2712"/>
                  <a:pt x="1955" y="2764"/>
                </a:cubicBezTo>
                <a:cubicBezTo>
                  <a:pt x="1947" y="2766"/>
                  <a:pt x="1944" y="2773"/>
                  <a:pt x="1942" y="2779"/>
                </a:cubicBezTo>
                <a:cubicBezTo>
                  <a:pt x="1923" y="2780"/>
                  <a:pt x="1904" y="2781"/>
                  <a:pt x="1886" y="2781"/>
                </a:cubicBezTo>
                <a:cubicBezTo>
                  <a:pt x="1704" y="2781"/>
                  <a:pt x="1573" y="2707"/>
                  <a:pt x="1484" y="2591"/>
                </a:cubicBezTo>
                <a:cubicBezTo>
                  <a:pt x="1495" y="2590"/>
                  <a:pt x="1501" y="2574"/>
                  <a:pt x="1493" y="2566"/>
                </a:cubicBezTo>
                <a:cubicBezTo>
                  <a:pt x="1564" y="2547"/>
                  <a:pt x="1633" y="2532"/>
                  <a:pt x="1707" y="2532"/>
                </a:cubicBezTo>
                <a:close/>
                <a:moveTo>
                  <a:pt x="893" y="4122"/>
                </a:moveTo>
                <a:cubicBezTo>
                  <a:pt x="1045" y="4122"/>
                  <a:pt x="1259" y="4189"/>
                  <a:pt x="1207" y="4382"/>
                </a:cubicBezTo>
                <a:cubicBezTo>
                  <a:pt x="1206" y="4388"/>
                  <a:pt x="1207" y="4393"/>
                  <a:pt x="1209" y="4398"/>
                </a:cubicBezTo>
                <a:cubicBezTo>
                  <a:pt x="1145" y="4494"/>
                  <a:pt x="1070" y="4533"/>
                  <a:pt x="993" y="4533"/>
                </a:cubicBezTo>
                <a:cubicBezTo>
                  <a:pt x="830" y="4533"/>
                  <a:pt x="657" y="4362"/>
                  <a:pt x="558" y="4192"/>
                </a:cubicBezTo>
                <a:lnTo>
                  <a:pt x="574" y="4174"/>
                </a:lnTo>
                <a:cubicBezTo>
                  <a:pt x="674" y="4147"/>
                  <a:pt x="773" y="4126"/>
                  <a:pt x="876" y="4122"/>
                </a:cubicBezTo>
                <a:cubicBezTo>
                  <a:pt x="882" y="4122"/>
                  <a:pt x="887" y="4122"/>
                  <a:pt x="893" y="4122"/>
                </a:cubicBezTo>
                <a:close/>
                <a:moveTo>
                  <a:pt x="8321" y="4821"/>
                </a:moveTo>
                <a:cubicBezTo>
                  <a:pt x="8371" y="4821"/>
                  <a:pt x="8410" y="4859"/>
                  <a:pt x="8443" y="4896"/>
                </a:cubicBezTo>
                <a:cubicBezTo>
                  <a:pt x="8479" y="4986"/>
                  <a:pt x="8502" y="5071"/>
                  <a:pt x="8513" y="5156"/>
                </a:cubicBezTo>
                <a:cubicBezTo>
                  <a:pt x="8512" y="5155"/>
                  <a:pt x="8511" y="5155"/>
                  <a:pt x="8511" y="5155"/>
                </a:cubicBezTo>
                <a:cubicBezTo>
                  <a:pt x="8500" y="5155"/>
                  <a:pt x="8492" y="5162"/>
                  <a:pt x="8492" y="5171"/>
                </a:cubicBezTo>
                <a:cubicBezTo>
                  <a:pt x="8380" y="5144"/>
                  <a:pt x="8261" y="5124"/>
                  <a:pt x="8215" y="5002"/>
                </a:cubicBezTo>
                <a:cubicBezTo>
                  <a:pt x="8188" y="4931"/>
                  <a:pt x="8210" y="4852"/>
                  <a:pt x="8287" y="4827"/>
                </a:cubicBezTo>
                <a:cubicBezTo>
                  <a:pt x="8299" y="4823"/>
                  <a:pt x="8310" y="4821"/>
                  <a:pt x="8321" y="4821"/>
                </a:cubicBezTo>
                <a:close/>
                <a:moveTo>
                  <a:pt x="2709" y="5404"/>
                </a:moveTo>
                <a:cubicBezTo>
                  <a:pt x="2736" y="5404"/>
                  <a:pt x="2761" y="5414"/>
                  <a:pt x="2771" y="5434"/>
                </a:cubicBezTo>
                <a:cubicBezTo>
                  <a:pt x="2770" y="5456"/>
                  <a:pt x="2769" y="5477"/>
                  <a:pt x="2765" y="5499"/>
                </a:cubicBezTo>
                <a:cubicBezTo>
                  <a:pt x="2764" y="5501"/>
                  <a:pt x="2764" y="5503"/>
                  <a:pt x="2764" y="5504"/>
                </a:cubicBezTo>
                <a:cubicBezTo>
                  <a:pt x="2751" y="5590"/>
                  <a:pt x="2727" y="5669"/>
                  <a:pt x="2693" y="5740"/>
                </a:cubicBezTo>
                <a:lnTo>
                  <a:pt x="2693" y="5739"/>
                </a:lnTo>
                <a:cubicBezTo>
                  <a:pt x="2688" y="5728"/>
                  <a:pt x="2683" y="5716"/>
                  <a:pt x="2679" y="5704"/>
                </a:cubicBezTo>
                <a:cubicBezTo>
                  <a:pt x="2678" y="5698"/>
                  <a:pt x="2673" y="5695"/>
                  <a:pt x="2668" y="5694"/>
                </a:cubicBezTo>
                <a:cubicBezTo>
                  <a:pt x="2651" y="5663"/>
                  <a:pt x="2633" y="5631"/>
                  <a:pt x="2622" y="5596"/>
                </a:cubicBezTo>
                <a:cubicBezTo>
                  <a:pt x="2607" y="5549"/>
                  <a:pt x="2597" y="5485"/>
                  <a:pt x="2630" y="5440"/>
                </a:cubicBezTo>
                <a:cubicBezTo>
                  <a:pt x="2647" y="5416"/>
                  <a:pt x="2679" y="5404"/>
                  <a:pt x="2709" y="5404"/>
                </a:cubicBezTo>
                <a:close/>
                <a:moveTo>
                  <a:pt x="5789" y="5570"/>
                </a:moveTo>
                <a:cubicBezTo>
                  <a:pt x="5795" y="5570"/>
                  <a:pt x="5802" y="5570"/>
                  <a:pt x="5809" y="5571"/>
                </a:cubicBezTo>
                <a:cubicBezTo>
                  <a:pt x="5850" y="5578"/>
                  <a:pt x="5911" y="5608"/>
                  <a:pt x="5878" y="5670"/>
                </a:cubicBezTo>
                <a:cubicBezTo>
                  <a:pt x="5875" y="5676"/>
                  <a:pt x="5880" y="5680"/>
                  <a:pt x="5885" y="5680"/>
                </a:cubicBezTo>
                <a:cubicBezTo>
                  <a:pt x="5886" y="5680"/>
                  <a:pt x="5888" y="5680"/>
                  <a:pt x="5890" y="5679"/>
                </a:cubicBezTo>
                <a:lnTo>
                  <a:pt x="5890" y="5679"/>
                </a:lnTo>
                <a:cubicBezTo>
                  <a:pt x="5874" y="5776"/>
                  <a:pt x="5849" y="5869"/>
                  <a:pt x="5814" y="5955"/>
                </a:cubicBezTo>
                <a:cubicBezTo>
                  <a:pt x="5781" y="5895"/>
                  <a:pt x="5739" y="5841"/>
                  <a:pt x="5714" y="5776"/>
                </a:cubicBezTo>
                <a:cubicBezTo>
                  <a:pt x="5696" y="5729"/>
                  <a:pt x="5689" y="5675"/>
                  <a:pt x="5710" y="5628"/>
                </a:cubicBezTo>
                <a:cubicBezTo>
                  <a:pt x="5728" y="5589"/>
                  <a:pt x="5752" y="5570"/>
                  <a:pt x="5789" y="5570"/>
                </a:cubicBezTo>
                <a:close/>
                <a:moveTo>
                  <a:pt x="5999" y="75"/>
                </a:moveTo>
                <a:cubicBezTo>
                  <a:pt x="6117" y="75"/>
                  <a:pt x="6235" y="85"/>
                  <a:pt x="6350" y="105"/>
                </a:cubicBezTo>
                <a:cubicBezTo>
                  <a:pt x="7003" y="218"/>
                  <a:pt x="7559" y="632"/>
                  <a:pt x="7748" y="1221"/>
                </a:cubicBezTo>
                <a:cubicBezTo>
                  <a:pt x="7720" y="1248"/>
                  <a:pt x="7697" y="1275"/>
                  <a:pt x="7674" y="1309"/>
                </a:cubicBezTo>
                <a:cubicBezTo>
                  <a:pt x="7548" y="1416"/>
                  <a:pt x="7431" y="1603"/>
                  <a:pt x="7564" y="1755"/>
                </a:cubicBezTo>
                <a:cubicBezTo>
                  <a:pt x="7599" y="1793"/>
                  <a:pt x="7658" y="1814"/>
                  <a:pt x="7715" y="1814"/>
                </a:cubicBezTo>
                <a:cubicBezTo>
                  <a:pt x="7750" y="1814"/>
                  <a:pt x="7784" y="1806"/>
                  <a:pt x="7810" y="1789"/>
                </a:cubicBezTo>
                <a:lnTo>
                  <a:pt x="7810" y="1789"/>
                </a:lnTo>
                <a:cubicBezTo>
                  <a:pt x="7810" y="1793"/>
                  <a:pt x="7810" y="1797"/>
                  <a:pt x="7809" y="1801"/>
                </a:cubicBezTo>
                <a:cubicBezTo>
                  <a:pt x="7808" y="1810"/>
                  <a:pt x="7815" y="1816"/>
                  <a:pt x="7822" y="1816"/>
                </a:cubicBezTo>
                <a:cubicBezTo>
                  <a:pt x="7828" y="1816"/>
                  <a:pt x="7834" y="1812"/>
                  <a:pt x="7836" y="1805"/>
                </a:cubicBezTo>
                <a:cubicBezTo>
                  <a:pt x="7840" y="1786"/>
                  <a:pt x="7843" y="1770"/>
                  <a:pt x="7846" y="1752"/>
                </a:cubicBezTo>
                <a:cubicBezTo>
                  <a:pt x="7856" y="1734"/>
                  <a:pt x="7863" y="1713"/>
                  <a:pt x="7862" y="1687"/>
                </a:cubicBezTo>
                <a:cubicBezTo>
                  <a:pt x="7862" y="1683"/>
                  <a:pt x="7858" y="1680"/>
                  <a:pt x="7857" y="1676"/>
                </a:cubicBezTo>
                <a:cubicBezTo>
                  <a:pt x="7877" y="1524"/>
                  <a:pt x="7867" y="1378"/>
                  <a:pt x="7832" y="1240"/>
                </a:cubicBezTo>
                <a:cubicBezTo>
                  <a:pt x="7973" y="1126"/>
                  <a:pt x="8166" y="1087"/>
                  <a:pt x="8363" y="1087"/>
                </a:cubicBezTo>
                <a:cubicBezTo>
                  <a:pt x="8524" y="1087"/>
                  <a:pt x="8688" y="1113"/>
                  <a:pt x="8829" y="1146"/>
                </a:cubicBezTo>
                <a:cubicBezTo>
                  <a:pt x="9246" y="1247"/>
                  <a:pt x="9583" y="1429"/>
                  <a:pt x="9725" y="1815"/>
                </a:cubicBezTo>
                <a:cubicBezTo>
                  <a:pt x="9593" y="1849"/>
                  <a:pt x="9470" y="1919"/>
                  <a:pt x="9368" y="2030"/>
                </a:cubicBezTo>
                <a:cubicBezTo>
                  <a:pt x="9352" y="2049"/>
                  <a:pt x="9371" y="2077"/>
                  <a:pt x="9392" y="2077"/>
                </a:cubicBezTo>
                <a:cubicBezTo>
                  <a:pt x="9394" y="2077"/>
                  <a:pt x="9395" y="2077"/>
                  <a:pt x="9397" y="2076"/>
                </a:cubicBezTo>
                <a:lnTo>
                  <a:pt x="9397" y="2076"/>
                </a:lnTo>
                <a:cubicBezTo>
                  <a:pt x="9384" y="2144"/>
                  <a:pt x="9428" y="2223"/>
                  <a:pt x="9505" y="2241"/>
                </a:cubicBezTo>
                <a:cubicBezTo>
                  <a:pt x="9522" y="2245"/>
                  <a:pt x="9539" y="2247"/>
                  <a:pt x="9555" y="2247"/>
                </a:cubicBezTo>
                <a:cubicBezTo>
                  <a:pt x="9728" y="2247"/>
                  <a:pt x="9800" y="2027"/>
                  <a:pt x="9812" y="1884"/>
                </a:cubicBezTo>
                <a:cubicBezTo>
                  <a:pt x="9812" y="1878"/>
                  <a:pt x="9810" y="1873"/>
                  <a:pt x="9809" y="1868"/>
                </a:cubicBezTo>
                <a:cubicBezTo>
                  <a:pt x="9856" y="1860"/>
                  <a:pt x="9903" y="1856"/>
                  <a:pt x="9950" y="1856"/>
                </a:cubicBezTo>
                <a:cubicBezTo>
                  <a:pt x="10261" y="1856"/>
                  <a:pt x="10573" y="2032"/>
                  <a:pt x="10761" y="2315"/>
                </a:cubicBezTo>
                <a:cubicBezTo>
                  <a:pt x="11061" y="2750"/>
                  <a:pt x="11040" y="3350"/>
                  <a:pt x="10861" y="3826"/>
                </a:cubicBezTo>
                <a:cubicBezTo>
                  <a:pt x="10542" y="4675"/>
                  <a:pt x="9717" y="5177"/>
                  <a:pt x="8832" y="5177"/>
                </a:cubicBezTo>
                <a:cubicBezTo>
                  <a:pt x="8756" y="5177"/>
                  <a:pt x="8680" y="5173"/>
                  <a:pt x="8604" y="5166"/>
                </a:cubicBezTo>
                <a:cubicBezTo>
                  <a:pt x="8588" y="5049"/>
                  <a:pt x="8544" y="4931"/>
                  <a:pt x="8468" y="4816"/>
                </a:cubicBezTo>
                <a:cubicBezTo>
                  <a:pt x="8463" y="4808"/>
                  <a:pt x="8455" y="4805"/>
                  <a:pt x="8447" y="4805"/>
                </a:cubicBezTo>
                <a:cubicBezTo>
                  <a:pt x="8438" y="4805"/>
                  <a:pt x="8428" y="4809"/>
                  <a:pt x="8422" y="4816"/>
                </a:cubicBezTo>
                <a:cubicBezTo>
                  <a:pt x="8398" y="4782"/>
                  <a:pt x="8369" y="4759"/>
                  <a:pt x="8319" y="4759"/>
                </a:cubicBezTo>
                <a:cubicBezTo>
                  <a:pt x="8310" y="4759"/>
                  <a:pt x="8299" y="4760"/>
                  <a:pt x="8288" y="4762"/>
                </a:cubicBezTo>
                <a:cubicBezTo>
                  <a:pt x="8217" y="4773"/>
                  <a:pt x="8158" y="4828"/>
                  <a:pt x="8142" y="4898"/>
                </a:cubicBezTo>
                <a:cubicBezTo>
                  <a:pt x="8097" y="5105"/>
                  <a:pt x="8339" y="5239"/>
                  <a:pt x="8518" y="5239"/>
                </a:cubicBezTo>
                <a:cubicBezTo>
                  <a:pt x="8539" y="5779"/>
                  <a:pt x="8079" y="6242"/>
                  <a:pt x="7531" y="6399"/>
                </a:cubicBezTo>
                <a:cubicBezTo>
                  <a:pt x="7373" y="6444"/>
                  <a:pt x="7215" y="6465"/>
                  <a:pt x="7058" y="6465"/>
                </a:cubicBezTo>
                <a:cubicBezTo>
                  <a:pt x="6633" y="6465"/>
                  <a:pt x="6220" y="6308"/>
                  <a:pt x="5876" y="6044"/>
                </a:cubicBezTo>
                <a:cubicBezTo>
                  <a:pt x="5935" y="5908"/>
                  <a:pt x="5963" y="5759"/>
                  <a:pt x="5955" y="5592"/>
                </a:cubicBezTo>
                <a:cubicBezTo>
                  <a:pt x="5954" y="5577"/>
                  <a:pt x="5941" y="5569"/>
                  <a:pt x="5928" y="5569"/>
                </a:cubicBezTo>
                <a:cubicBezTo>
                  <a:pt x="5920" y="5569"/>
                  <a:pt x="5911" y="5572"/>
                  <a:pt x="5905" y="5580"/>
                </a:cubicBezTo>
                <a:cubicBezTo>
                  <a:pt x="5889" y="5533"/>
                  <a:pt x="5839" y="5501"/>
                  <a:pt x="5786" y="5501"/>
                </a:cubicBezTo>
                <a:cubicBezTo>
                  <a:pt x="5754" y="5501"/>
                  <a:pt x="5722" y="5513"/>
                  <a:pt x="5694" y="5539"/>
                </a:cubicBezTo>
                <a:cubicBezTo>
                  <a:pt x="5561" y="5663"/>
                  <a:pt x="5664" y="5870"/>
                  <a:pt x="5764" y="5996"/>
                </a:cubicBezTo>
                <a:cubicBezTo>
                  <a:pt x="5764" y="5998"/>
                  <a:pt x="5766" y="6000"/>
                  <a:pt x="5768" y="6002"/>
                </a:cubicBezTo>
                <a:cubicBezTo>
                  <a:pt x="5772" y="6006"/>
                  <a:pt x="5776" y="6010"/>
                  <a:pt x="5778" y="6013"/>
                </a:cubicBezTo>
                <a:cubicBezTo>
                  <a:pt x="5779" y="6016"/>
                  <a:pt x="5782" y="6017"/>
                  <a:pt x="5783" y="6020"/>
                </a:cubicBezTo>
                <a:cubicBezTo>
                  <a:pt x="5547" y="6520"/>
                  <a:pt x="5003" y="6794"/>
                  <a:pt x="4405" y="6796"/>
                </a:cubicBezTo>
                <a:cubicBezTo>
                  <a:pt x="4403" y="6796"/>
                  <a:pt x="4400" y="6796"/>
                  <a:pt x="4398" y="6796"/>
                </a:cubicBezTo>
                <a:cubicBezTo>
                  <a:pt x="4009" y="6796"/>
                  <a:pt x="3578" y="6717"/>
                  <a:pt x="3248" y="6505"/>
                </a:cubicBezTo>
                <a:cubicBezTo>
                  <a:pt x="2997" y="6344"/>
                  <a:pt x="2834" y="6108"/>
                  <a:pt x="2726" y="5842"/>
                </a:cubicBezTo>
                <a:cubicBezTo>
                  <a:pt x="2803" y="5716"/>
                  <a:pt x="2846" y="5570"/>
                  <a:pt x="2833" y="5409"/>
                </a:cubicBezTo>
                <a:cubicBezTo>
                  <a:pt x="2832" y="5390"/>
                  <a:pt x="2816" y="5383"/>
                  <a:pt x="2799" y="5383"/>
                </a:cubicBezTo>
                <a:cubicBezTo>
                  <a:pt x="2797" y="5383"/>
                  <a:pt x="2795" y="5383"/>
                  <a:pt x="2793" y="5383"/>
                </a:cubicBezTo>
                <a:cubicBezTo>
                  <a:pt x="2771" y="5353"/>
                  <a:pt x="2732" y="5333"/>
                  <a:pt x="2691" y="5333"/>
                </a:cubicBezTo>
                <a:cubicBezTo>
                  <a:pt x="2670" y="5333"/>
                  <a:pt x="2649" y="5338"/>
                  <a:pt x="2629" y="5349"/>
                </a:cubicBezTo>
                <a:cubicBezTo>
                  <a:pt x="2448" y="5446"/>
                  <a:pt x="2565" y="5683"/>
                  <a:pt x="2653" y="5807"/>
                </a:cubicBezTo>
                <a:cubicBezTo>
                  <a:pt x="2506" y="6048"/>
                  <a:pt x="2239" y="6197"/>
                  <a:pt x="1932" y="6261"/>
                </a:cubicBezTo>
                <a:cubicBezTo>
                  <a:pt x="1822" y="6283"/>
                  <a:pt x="1714" y="6294"/>
                  <a:pt x="1609" y="6294"/>
                </a:cubicBezTo>
                <a:cubicBezTo>
                  <a:pt x="1313" y="6294"/>
                  <a:pt x="1038" y="6205"/>
                  <a:pt x="784" y="6015"/>
                </a:cubicBezTo>
                <a:cubicBezTo>
                  <a:pt x="185" y="5564"/>
                  <a:pt x="0" y="4803"/>
                  <a:pt x="498" y="4250"/>
                </a:cubicBezTo>
                <a:lnTo>
                  <a:pt x="498" y="4250"/>
                </a:lnTo>
                <a:cubicBezTo>
                  <a:pt x="542" y="4330"/>
                  <a:pt x="599" y="4403"/>
                  <a:pt x="671" y="4461"/>
                </a:cubicBezTo>
                <a:cubicBezTo>
                  <a:pt x="761" y="4534"/>
                  <a:pt x="872" y="4575"/>
                  <a:pt x="977" y="4575"/>
                </a:cubicBezTo>
                <a:cubicBezTo>
                  <a:pt x="1105" y="4575"/>
                  <a:pt x="1223" y="4515"/>
                  <a:pt x="1286" y="4376"/>
                </a:cubicBezTo>
                <a:cubicBezTo>
                  <a:pt x="1295" y="4357"/>
                  <a:pt x="1281" y="4341"/>
                  <a:pt x="1266" y="4338"/>
                </a:cubicBezTo>
                <a:cubicBezTo>
                  <a:pt x="1281" y="4225"/>
                  <a:pt x="1209" y="4128"/>
                  <a:pt x="1095" y="4084"/>
                </a:cubicBezTo>
                <a:cubicBezTo>
                  <a:pt x="1032" y="4060"/>
                  <a:pt x="965" y="4050"/>
                  <a:pt x="896" y="4050"/>
                </a:cubicBezTo>
                <a:cubicBezTo>
                  <a:pt x="767" y="4050"/>
                  <a:pt x="632" y="4084"/>
                  <a:pt x="518" y="4121"/>
                </a:cubicBezTo>
                <a:cubicBezTo>
                  <a:pt x="500" y="4081"/>
                  <a:pt x="486" y="4041"/>
                  <a:pt x="480" y="4007"/>
                </a:cubicBezTo>
                <a:cubicBezTo>
                  <a:pt x="442" y="3830"/>
                  <a:pt x="461" y="3642"/>
                  <a:pt x="523" y="3473"/>
                </a:cubicBezTo>
                <a:cubicBezTo>
                  <a:pt x="587" y="3297"/>
                  <a:pt x="700" y="3144"/>
                  <a:pt x="829" y="3011"/>
                </a:cubicBezTo>
                <a:cubicBezTo>
                  <a:pt x="903" y="2935"/>
                  <a:pt x="1217" y="2625"/>
                  <a:pt x="1398" y="2586"/>
                </a:cubicBezTo>
                <a:cubicBezTo>
                  <a:pt x="1501" y="2745"/>
                  <a:pt x="1653" y="2863"/>
                  <a:pt x="1837" y="2863"/>
                </a:cubicBezTo>
                <a:cubicBezTo>
                  <a:pt x="1898" y="2863"/>
                  <a:pt x="1964" y="2849"/>
                  <a:pt x="2032" y="2820"/>
                </a:cubicBezTo>
                <a:cubicBezTo>
                  <a:pt x="2052" y="2811"/>
                  <a:pt x="2049" y="2783"/>
                  <a:pt x="2033" y="2774"/>
                </a:cubicBezTo>
                <a:cubicBezTo>
                  <a:pt x="2095" y="2718"/>
                  <a:pt x="2068" y="2601"/>
                  <a:pt x="1992" y="2548"/>
                </a:cubicBezTo>
                <a:cubicBezTo>
                  <a:pt x="1915" y="2492"/>
                  <a:pt x="1809" y="2467"/>
                  <a:pt x="1703" y="2467"/>
                </a:cubicBezTo>
                <a:cubicBezTo>
                  <a:pt x="1607" y="2467"/>
                  <a:pt x="1511" y="2487"/>
                  <a:pt x="1436" y="2524"/>
                </a:cubicBezTo>
                <a:cubicBezTo>
                  <a:pt x="1300" y="2286"/>
                  <a:pt x="1300" y="1929"/>
                  <a:pt x="1383" y="1662"/>
                </a:cubicBezTo>
                <a:cubicBezTo>
                  <a:pt x="1507" y="1267"/>
                  <a:pt x="1784" y="925"/>
                  <a:pt x="2132" y="699"/>
                </a:cubicBezTo>
                <a:cubicBezTo>
                  <a:pt x="2455" y="489"/>
                  <a:pt x="2831" y="386"/>
                  <a:pt x="3213" y="386"/>
                </a:cubicBezTo>
                <a:cubicBezTo>
                  <a:pt x="3283" y="386"/>
                  <a:pt x="3352" y="390"/>
                  <a:pt x="3422" y="396"/>
                </a:cubicBezTo>
                <a:cubicBezTo>
                  <a:pt x="3884" y="439"/>
                  <a:pt x="4227" y="640"/>
                  <a:pt x="4626" y="838"/>
                </a:cubicBezTo>
                <a:cubicBezTo>
                  <a:pt x="4562" y="1009"/>
                  <a:pt x="4550" y="1193"/>
                  <a:pt x="4630" y="1364"/>
                </a:cubicBezTo>
                <a:cubicBezTo>
                  <a:pt x="4630" y="1383"/>
                  <a:pt x="4639" y="1398"/>
                  <a:pt x="4652" y="1410"/>
                </a:cubicBezTo>
                <a:cubicBezTo>
                  <a:pt x="4652" y="1411"/>
                  <a:pt x="4654" y="1411"/>
                  <a:pt x="4654" y="1412"/>
                </a:cubicBezTo>
                <a:cubicBezTo>
                  <a:pt x="4659" y="1420"/>
                  <a:pt x="4665" y="1423"/>
                  <a:pt x="4673" y="1423"/>
                </a:cubicBezTo>
                <a:cubicBezTo>
                  <a:pt x="4674" y="1423"/>
                  <a:pt x="4675" y="1423"/>
                  <a:pt x="4677" y="1423"/>
                </a:cubicBezTo>
                <a:cubicBezTo>
                  <a:pt x="4685" y="1426"/>
                  <a:pt x="4692" y="1428"/>
                  <a:pt x="4700" y="1429"/>
                </a:cubicBezTo>
                <a:cubicBezTo>
                  <a:pt x="4706" y="1430"/>
                  <a:pt x="4712" y="1430"/>
                  <a:pt x="4717" y="1430"/>
                </a:cubicBezTo>
                <a:cubicBezTo>
                  <a:pt x="4779" y="1430"/>
                  <a:pt x="4834" y="1386"/>
                  <a:pt x="4866" y="1337"/>
                </a:cubicBezTo>
                <a:cubicBezTo>
                  <a:pt x="4979" y="1166"/>
                  <a:pt x="4836" y="988"/>
                  <a:pt x="4711" y="873"/>
                </a:cubicBezTo>
                <a:cubicBezTo>
                  <a:pt x="4706" y="870"/>
                  <a:pt x="4703" y="869"/>
                  <a:pt x="4700" y="868"/>
                </a:cubicBezTo>
                <a:cubicBezTo>
                  <a:pt x="4706" y="863"/>
                  <a:pt x="4712" y="854"/>
                  <a:pt x="4703" y="847"/>
                </a:cubicBezTo>
                <a:cubicBezTo>
                  <a:pt x="4701" y="844"/>
                  <a:pt x="4698" y="842"/>
                  <a:pt x="4695" y="839"/>
                </a:cubicBezTo>
                <a:cubicBezTo>
                  <a:pt x="4780" y="619"/>
                  <a:pt x="4959" y="424"/>
                  <a:pt x="5159" y="299"/>
                </a:cubicBezTo>
                <a:cubicBezTo>
                  <a:pt x="5409" y="142"/>
                  <a:pt x="5704" y="75"/>
                  <a:pt x="5999" y="75"/>
                </a:cubicBezTo>
                <a:close/>
                <a:moveTo>
                  <a:pt x="5999" y="0"/>
                </a:moveTo>
                <a:cubicBezTo>
                  <a:pt x="5608" y="0"/>
                  <a:pt x="5220" y="118"/>
                  <a:pt x="4931" y="391"/>
                </a:cubicBezTo>
                <a:cubicBezTo>
                  <a:pt x="4817" y="498"/>
                  <a:pt x="4715" y="635"/>
                  <a:pt x="4649" y="786"/>
                </a:cubicBezTo>
                <a:cubicBezTo>
                  <a:pt x="4293" y="456"/>
                  <a:pt x="3709" y="310"/>
                  <a:pt x="3242" y="304"/>
                </a:cubicBezTo>
                <a:cubicBezTo>
                  <a:pt x="3232" y="304"/>
                  <a:pt x="3222" y="304"/>
                  <a:pt x="3213" y="304"/>
                </a:cubicBezTo>
                <a:cubicBezTo>
                  <a:pt x="2697" y="304"/>
                  <a:pt x="2199" y="494"/>
                  <a:pt x="1824" y="846"/>
                </a:cubicBezTo>
                <a:cubicBezTo>
                  <a:pt x="1479" y="1171"/>
                  <a:pt x="1232" y="1637"/>
                  <a:pt x="1247" y="2116"/>
                </a:cubicBezTo>
                <a:cubicBezTo>
                  <a:pt x="1250" y="2251"/>
                  <a:pt x="1294" y="2402"/>
                  <a:pt x="1368" y="2533"/>
                </a:cubicBezTo>
                <a:cubicBezTo>
                  <a:pt x="1182" y="2559"/>
                  <a:pt x="921" y="2823"/>
                  <a:pt x="832" y="2909"/>
                </a:cubicBezTo>
                <a:cubicBezTo>
                  <a:pt x="594" y="3135"/>
                  <a:pt x="417" y="3425"/>
                  <a:pt x="398" y="3758"/>
                </a:cubicBezTo>
                <a:cubicBezTo>
                  <a:pt x="390" y="3907"/>
                  <a:pt x="414" y="4062"/>
                  <a:pt x="476" y="4199"/>
                </a:cubicBezTo>
                <a:cubicBezTo>
                  <a:pt x="215" y="4389"/>
                  <a:pt x="102" y="4751"/>
                  <a:pt x="128" y="5063"/>
                </a:cubicBezTo>
                <a:cubicBezTo>
                  <a:pt x="162" y="5492"/>
                  <a:pt x="449" y="5869"/>
                  <a:pt x="796" y="6110"/>
                </a:cubicBezTo>
                <a:cubicBezTo>
                  <a:pt x="1049" y="6287"/>
                  <a:pt x="1323" y="6368"/>
                  <a:pt x="1609" y="6368"/>
                </a:cubicBezTo>
                <a:cubicBezTo>
                  <a:pt x="1768" y="6368"/>
                  <a:pt x="1931" y="6343"/>
                  <a:pt x="2094" y="6296"/>
                </a:cubicBezTo>
                <a:cubicBezTo>
                  <a:pt x="2326" y="6228"/>
                  <a:pt x="2551" y="6090"/>
                  <a:pt x="2693" y="5898"/>
                </a:cubicBezTo>
                <a:cubicBezTo>
                  <a:pt x="2906" y="6589"/>
                  <a:pt x="3712" y="6867"/>
                  <a:pt x="4400" y="6867"/>
                </a:cubicBezTo>
                <a:cubicBezTo>
                  <a:pt x="4406" y="6867"/>
                  <a:pt x="4412" y="6867"/>
                  <a:pt x="4419" y="6867"/>
                </a:cubicBezTo>
                <a:cubicBezTo>
                  <a:pt x="4969" y="6863"/>
                  <a:pt x="5612" y="6590"/>
                  <a:pt x="5858" y="6091"/>
                </a:cubicBezTo>
                <a:cubicBezTo>
                  <a:pt x="6172" y="6391"/>
                  <a:pt x="6613" y="6541"/>
                  <a:pt x="7052" y="6541"/>
                </a:cubicBezTo>
                <a:cubicBezTo>
                  <a:pt x="7270" y="6541"/>
                  <a:pt x="7488" y="6504"/>
                  <a:pt x="7688" y="6429"/>
                </a:cubicBezTo>
                <a:cubicBezTo>
                  <a:pt x="8180" y="6247"/>
                  <a:pt x="8658" y="5735"/>
                  <a:pt x="8612" y="5209"/>
                </a:cubicBezTo>
                <a:lnTo>
                  <a:pt x="8612" y="5209"/>
                </a:lnTo>
                <a:cubicBezTo>
                  <a:pt x="8719" y="5225"/>
                  <a:pt x="8824" y="5233"/>
                  <a:pt x="8929" y="5233"/>
                </a:cubicBezTo>
                <a:cubicBezTo>
                  <a:pt x="9925" y="5233"/>
                  <a:pt x="10821" y="4523"/>
                  <a:pt x="11023" y="3527"/>
                </a:cubicBezTo>
                <a:cubicBezTo>
                  <a:pt x="11125" y="3016"/>
                  <a:pt x="11038" y="2431"/>
                  <a:pt x="10632" y="2061"/>
                </a:cubicBezTo>
                <a:cubicBezTo>
                  <a:pt x="10445" y="1890"/>
                  <a:pt x="10188" y="1785"/>
                  <a:pt x="9939" y="1785"/>
                </a:cubicBezTo>
                <a:cubicBezTo>
                  <a:pt x="9883" y="1785"/>
                  <a:pt x="9829" y="1790"/>
                  <a:pt x="9775" y="1801"/>
                </a:cubicBezTo>
                <a:cubicBezTo>
                  <a:pt x="9742" y="1646"/>
                  <a:pt x="9688" y="1508"/>
                  <a:pt x="9553" y="1393"/>
                </a:cubicBezTo>
                <a:cubicBezTo>
                  <a:pt x="9357" y="1227"/>
                  <a:pt x="9091" y="1130"/>
                  <a:pt x="8845" y="1070"/>
                </a:cubicBezTo>
                <a:cubicBezTo>
                  <a:pt x="8703" y="1036"/>
                  <a:pt x="8537" y="1011"/>
                  <a:pt x="8373" y="1011"/>
                </a:cubicBezTo>
                <a:cubicBezTo>
                  <a:pt x="8169" y="1011"/>
                  <a:pt x="7968" y="1050"/>
                  <a:pt x="7816" y="1161"/>
                </a:cubicBezTo>
                <a:cubicBezTo>
                  <a:pt x="7609" y="511"/>
                  <a:pt x="6857" y="70"/>
                  <a:pt x="6176" y="8"/>
                </a:cubicBezTo>
                <a:cubicBezTo>
                  <a:pt x="6117" y="3"/>
                  <a:pt x="6058" y="0"/>
                  <a:pt x="59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26390" y="-250100"/>
            <a:ext cx="976753" cy="921757"/>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3"/>
          <p:cNvGrpSpPr/>
          <p:nvPr/>
        </p:nvGrpSpPr>
        <p:grpSpPr>
          <a:xfrm>
            <a:off x="-77047" y="889943"/>
            <a:ext cx="840936" cy="719333"/>
            <a:chOff x="4559525" y="2162500"/>
            <a:chExt cx="149200" cy="127625"/>
          </a:xfrm>
        </p:grpSpPr>
        <p:sp>
          <p:nvSpPr>
            <p:cNvPr id="63" name="Google Shape;63;p13"/>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3"/>
          <p:cNvSpPr/>
          <p:nvPr/>
        </p:nvSpPr>
        <p:spPr>
          <a:xfrm>
            <a:off x="2804550" y="4292661"/>
            <a:ext cx="672317" cy="693253"/>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1"/>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715100" y="476275"/>
            <a:ext cx="7713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4"/>
          <p:cNvSpPr txBox="1"/>
          <p:nvPr>
            <p:ph idx="2" type="title"/>
          </p:nvPr>
        </p:nvSpPr>
        <p:spPr>
          <a:xfrm>
            <a:off x="720000" y="17427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5" name="Google Shape;75;p14"/>
          <p:cNvSpPr txBox="1"/>
          <p:nvPr>
            <p:ph hasCustomPrompt="1" idx="3" type="title"/>
          </p:nvPr>
        </p:nvSpPr>
        <p:spPr>
          <a:xfrm>
            <a:off x="720000" y="11496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6" name="Google Shape;76;p14"/>
          <p:cNvSpPr txBox="1"/>
          <p:nvPr>
            <p:ph idx="1" type="subTitle"/>
          </p:nvPr>
        </p:nvSpPr>
        <p:spPr>
          <a:xfrm>
            <a:off x="715100" y="22704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4"/>
          <p:cNvSpPr txBox="1"/>
          <p:nvPr>
            <p:ph idx="4" type="title"/>
          </p:nvPr>
        </p:nvSpPr>
        <p:spPr>
          <a:xfrm>
            <a:off x="3403800" y="17427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 name="Google Shape;78;p14"/>
          <p:cNvSpPr txBox="1"/>
          <p:nvPr>
            <p:ph hasCustomPrompt="1" idx="5" type="title"/>
          </p:nvPr>
        </p:nvSpPr>
        <p:spPr>
          <a:xfrm>
            <a:off x="3398900" y="11496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9" name="Google Shape;79;p14"/>
          <p:cNvSpPr txBox="1"/>
          <p:nvPr>
            <p:ph idx="6" type="subTitle"/>
          </p:nvPr>
        </p:nvSpPr>
        <p:spPr>
          <a:xfrm>
            <a:off x="3398900" y="22704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4"/>
          <p:cNvSpPr txBox="1"/>
          <p:nvPr>
            <p:ph idx="7" type="title"/>
          </p:nvPr>
        </p:nvSpPr>
        <p:spPr>
          <a:xfrm>
            <a:off x="6087600" y="17427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1" name="Google Shape;81;p14"/>
          <p:cNvSpPr txBox="1"/>
          <p:nvPr>
            <p:ph hasCustomPrompt="1" idx="8" type="title"/>
          </p:nvPr>
        </p:nvSpPr>
        <p:spPr>
          <a:xfrm>
            <a:off x="6082650" y="11496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2" name="Google Shape;82;p14"/>
          <p:cNvSpPr txBox="1"/>
          <p:nvPr>
            <p:ph idx="9" type="subTitle"/>
          </p:nvPr>
        </p:nvSpPr>
        <p:spPr>
          <a:xfrm>
            <a:off x="6082700" y="22704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4"/>
          <p:cNvSpPr txBox="1"/>
          <p:nvPr>
            <p:ph idx="13" type="title"/>
          </p:nvPr>
        </p:nvSpPr>
        <p:spPr>
          <a:xfrm>
            <a:off x="720000" y="35321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4" name="Google Shape;84;p14"/>
          <p:cNvSpPr txBox="1"/>
          <p:nvPr>
            <p:ph hasCustomPrompt="1" idx="14" type="title"/>
          </p:nvPr>
        </p:nvSpPr>
        <p:spPr>
          <a:xfrm>
            <a:off x="720000" y="29390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5" name="Google Shape;85;p14"/>
          <p:cNvSpPr txBox="1"/>
          <p:nvPr>
            <p:ph idx="15" type="subTitle"/>
          </p:nvPr>
        </p:nvSpPr>
        <p:spPr>
          <a:xfrm>
            <a:off x="715100" y="40598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4"/>
          <p:cNvSpPr txBox="1"/>
          <p:nvPr>
            <p:ph idx="16" type="title"/>
          </p:nvPr>
        </p:nvSpPr>
        <p:spPr>
          <a:xfrm>
            <a:off x="3403800" y="35321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4"/>
          <p:cNvSpPr txBox="1"/>
          <p:nvPr>
            <p:ph hasCustomPrompt="1" idx="17" type="title"/>
          </p:nvPr>
        </p:nvSpPr>
        <p:spPr>
          <a:xfrm>
            <a:off x="3398900" y="29390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8" name="Google Shape;88;p14"/>
          <p:cNvSpPr txBox="1"/>
          <p:nvPr>
            <p:ph idx="18" type="subTitle"/>
          </p:nvPr>
        </p:nvSpPr>
        <p:spPr>
          <a:xfrm>
            <a:off x="3398900" y="40598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4"/>
          <p:cNvSpPr txBox="1"/>
          <p:nvPr>
            <p:ph idx="19" type="title"/>
          </p:nvPr>
        </p:nvSpPr>
        <p:spPr>
          <a:xfrm>
            <a:off x="6087600" y="3532175"/>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 name="Google Shape;90;p14"/>
          <p:cNvSpPr txBox="1"/>
          <p:nvPr>
            <p:ph hasCustomPrompt="1" idx="20" type="title"/>
          </p:nvPr>
        </p:nvSpPr>
        <p:spPr>
          <a:xfrm>
            <a:off x="6082650" y="2939000"/>
            <a:ext cx="23364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1" name="Google Shape;91;p14"/>
          <p:cNvSpPr txBox="1"/>
          <p:nvPr>
            <p:ph idx="21" type="subTitle"/>
          </p:nvPr>
        </p:nvSpPr>
        <p:spPr>
          <a:xfrm>
            <a:off x="6082700" y="4059875"/>
            <a:ext cx="23364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4"/>
          <p:cNvSpPr/>
          <p:nvPr/>
        </p:nvSpPr>
        <p:spPr>
          <a:xfrm flipH="1">
            <a:off x="8064850" y="4278125"/>
            <a:ext cx="1510008" cy="1028100"/>
          </a:xfrm>
          <a:custGeom>
            <a:rect b="b" l="l" r="r" t="t"/>
            <a:pathLst>
              <a:path extrusionOk="0" h="24581" w="36103">
                <a:moveTo>
                  <a:pt x="30" y="1"/>
                </a:moveTo>
                <a:cubicBezTo>
                  <a:pt x="20" y="1"/>
                  <a:pt x="11" y="2"/>
                  <a:pt x="0" y="5"/>
                </a:cubicBezTo>
                <a:cubicBezTo>
                  <a:pt x="0" y="8196"/>
                  <a:pt x="0" y="16389"/>
                  <a:pt x="3" y="24581"/>
                </a:cubicBezTo>
                <a:lnTo>
                  <a:pt x="36102" y="24581"/>
                </a:lnTo>
                <a:cubicBezTo>
                  <a:pt x="36083" y="24545"/>
                  <a:pt x="36065" y="24508"/>
                  <a:pt x="36046" y="24472"/>
                </a:cubicBezTo>
                <a:cubicBezTo>
                  <a:pt x="35186" y="22853"/>
                  <a:pt x="34248" y="21279"/>
                  <a:pt x="33244" y="19745"/>
                </a:cubicBezTo>
                <a:cubicBezTo>
                  <a:pt x="32507" y="18621"/>
                  <a:pt x="31734" y="17525"/>
                  <a:pt x="30879" y="16488"/>
                </a:cubicBezTo>
                <a:cubicBezTo>
                  <a:pt x="29829" y="15218"/>
                  <a:pt x="28669" y="14062"/>
                  <a:pt x="27355" y="13064"/>
                </a:cubicBezTo>
                <a:cubicBezTo>
                  <a:pt x="26197" y="12184"/>
                  <a:pt x="24951" y="11468"/>
                  <a:pt x="23580" y="10974"/>
                </a:cubicBezTo>
                <a:cubicBezTo>
                  <a:pt x="22315" y="10515"/>
                  <a:pt x="21010" y="10268"/>
                  <a:pt x="19665" y="10268"/>
                </a:cubicBezTo>
                <a:cubicBezTo>
                  <a:pt x="19609" y="10268"/>
                  <a:pt x="19553" y="10268"/>
                  <a:pt x="19497" y="10269"/>
                </a:cubicBezTo>
                <a:cubicBezTo>
                  <a:pt x="19293" y="10273"/>
                  <a:pt x="19088" y="10286"/>
                  <a:pt x="18884" y="10298"/>
                </a:cubicBezTo>
                <a:cubicBezTo>
                  <a:pt x="18203" y="10336"/>
                  <a:pt x="17530" y="10434"/>
                  <a:pt x="16863" y="10572"/>
                </a:cubicBezTo>
                <a:cubicBezTo>
                  <a:pt x="16029" y="10746"/>
                  <a:pt x="15209" y="10970"/>
                  <a:pt x="14385" y="11184"/>
                </a:cubicBezTo>
                <a:cubicBezTo>
                  <a:pt x="13752" y="11348"/>
                  <a:pt x="13122" y="11522"/>
                  <a:pt x="12470" y="11591"/>
                </a:cubicBezTo>
                <a:cubicBezTo>
                  <a:pt x="12291" y="11610"/>
                  <a:pt x="12112" y="11620"/>
                  <a:pt x="11933" y="11620"/>
                </a:cubicBezTo>
                <a:cubicBezTo>
                  <a:pt x="11677" y="11620"/>
                  <a:pt x="11422" y="11599"/>
                  <a:pt x="11168" y="11554"/>
                </a:cubicBezTo>
                <a:cubicBezTo>
                  <a:pt x="10599" y="11451"/>
                  <a:pt x="10067" y="11251"/>
                  <a:pt x="9560" y="10977"/>
                </a:cubicBezTo>
                <a:cubicBezTo>
                  <a:pt x="8620" y="10473"/>
                  <a:pt x="7799" y="9817"/>
                  <a:pt x="7058" y="9054"/>
                </a:cubicBezTo>
                <a:cubicBezTo>
                  <a:pt x="6580" y="8558"/>
                  <a:pt x="6141" y="8027"/>
                  <a:pt x="5724" y="7481"/>
                </a:cubicBezTo>
                <a:cubicBezTo>
                  <a:pt x="5060" y="6612"/>
                  <a:pt x="4465" y="5700"/>
                  <a:pt x="3886" y="4778"/>
                </a:cubicBezTo>
                <a:cubicBezTo>
                  <a:pt x="3426" y="4045"/>
                  <a:pt x="2971" y="3308"/>
                  <a:pt x="2469" y="2603"/>
                </a:cubicBezTo>
                <a:cubicBezTo>
                  <a:pt x="1998" y="1942"/>
                  <a:pt x="1491" y="1311"/>
                  <a:pt x="911" y="740"/>
                </a:cubicBezTo>
                <a:cubicBezTo>
                  <a:pt x="673" y="506"/>
                  <a:pt x="423" y="283"/>
                  <a:pt x="161" y="77"/>
                </a:cubicBezTo>
                <a:cubicBezTo>
                  <a:pt x="120" y="46"/>
                  <a:pt x="85" y="1"/>
                  <a:pt x="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10800000">
            <a:off x="-41000" y="-82059"/>
            <a:ext cx="2628495" cy="563134"/>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flipH="1">
            <a:off x="8428904" y="3635325"/>
            <a:ext cx="923879" cy="1213200"/>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451450" y="4544675"/>
            <a:ext cx="1206422" cy="1138464"/>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8370296" y="929924"/>
            <a:ext cx="752987" cy="698107"/>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7611338" y="-465575"/>
            <a:ext cx="1963520" cy="1213208"/>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98" name="Shape 98"/>
        <p:cNvGrpSpPr/>
        <p:nvPr/>
      </p:nvGrpSpPr>
      <p:grpSpPr>
        <a:xfrm>
          <a:off x="0" y="0"/>
          <a:ext cx="0" cy="0"/>
          <a:chOff x="0" y="0"/>
          <a:chExt cx="0" cy="0"/>
        </a:xfrm>
      </p:grpSpPr>
      <p:sp>
        <p:nvSpPr>
          <p:cNvPr id="99" name="Google Shape;99;p15"/>
          <p:cNvSpPr txBox="1"/>
          <p:nvPr>
            <p:ph type="title"/>
          </p:nvPr>
        </p:nvSpPr>
        <p:spPr>
          <a:xfrm>
            <a:off x="720000" y="1225350"/>
            <a:ext cx="7704000" cy="12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5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15"/>
          <p:cNvSpPr txBox="1"/>
          <p:nvPr>
            <p:ph idx="1" type="subTitle"/>
          </p:nvPr>
        </p:nvSpPr>
        <p:spPr>
          <a:xfrm>
            <a:off x="2391900" y="2989350"/>
            <a:ext cx="4360200" cy="928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5"/>
          <p:cNvSpPr/>
          <p:nvPr/>
        </p:nvSpPr>
        <p:spPr>
          <a:xfrm>
            <a:off x="0" y="4047028"/>
            <a:ext cx="9144159" cy="1563118"/>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334525" y="3161100"/>
            <a:ext cx="876226" cy="1150624"/>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8574059" y="473775"/>
            <a:ext cx="425688" cy="394663"/>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46122" y="77576"/>
            <a:ext cx="1282548" cy="792407"/>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265675" y="-422050"/>
            <a:ext cx="949311" cy="895836"/>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208266" y="3268166"/>
            <a:ext cx="540910" cy="462692"/>
            <a:chOff x="4559525" y="2162500"/>
            <a:chExt cx="149200" cy="127625"/>
          </a:xfrm>
        </p:grpSpPr>
        <p:sp>
          <p:nvSpPr>
            <p:cNvPr id="107" name="Google Shape;107;p15"/>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15" name="Shape 115"/>
        <p:cNvGrpSpPr/>
        <p:nvPr/>
      </p:nvGrpSpPr>
      <p:grpSpPr>
        <a:xfrm>
          <a:off x="0" y="0"/>
          <a:ext cx="0" cy="0"/>
          <a:chOff x="0" y="0"/>
          <a:chExt cx="0" cy="0"/>
        </a:xfrm>
      </p:grpSpPr>
      <p:sp>
        <p:nvSpPr>
          <p:cNvPr id="116" name="Google Shape;116;p16"/>
          <p:cNvSpPr txBox="1"/>
          <p:nvPr>
            <p:ph type="title"/>
          </p:nvPr>
        </p:nvSpPr>
        <p:spPr>
          <a:xfrm>
            <a:off x="831050" y="2176350"/>
            <a:ext cx="2965800" cy="1079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16"/>
          <p:cNvSpPr txBox="1"/>
          <p:nvPr>
            <p:ph hasCustomPrompt="1" idx="2" type="title"/>
          </p:nvPr>
        </p:nvSpPr>
        <p:spPr>
          <a:xfrm>
            <a:off x="831050" y="944250"/>
            <a:ext cx="2965800" cy="10797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8" name="Google Shape;118;p16"/>
          <p:cNvSpPr txBox="1"/>
          <p:nvPr>
            <p:ph idx="1" type="subTitle"/>
          </p:nvPr>
        </p:nvSpPr>
        <p:spPr>
          <a:xfrm>
            <a:off x="826150" y="3256050"/>
            <a:ext cx="2970600" cy="713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6"/>
          <p:cNvSpPr/>
          <p:nvPr/>
        </p:nvSpPr>
        <p:spPr>
          <a:xfrm flipH="1" rot="10800000">
            <a:off x="6035801" y="-24372"/>
            <a:ext cx="3137378" cy="672159"/>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15913" y="3969458"/>
            <a:ext cx="418260" cy="431274"/>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rot="2990268">
            <a:off x="358508" y="475380"/>
            <a:ext cx="588178" cy="200015"/>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flipH="1">
            <a:off x="4303141" y="4041777"/>
            <a:ext cx="4956134" cy="1535555"/>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8021110" y="2948741"/>
            <a:ext cx="951998" cy="1250099"/>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a:off x="3331423" y="58084"/>
            <a:ext cx="724545" cy="619773"/>
            <a:chOff x="4559525" y="2162500"/>
            <a:chExt cx="149200" cy="127625"/>
          </a:xfrm>
        </p:grpSpPr>
        <p:sp>
          <p:nvSpPr>
            <p:cNvPr id="125" name="Google Shape;125;p16"/>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133" name="Shape 133"/>
        <p:cNvGrpSpPr/>
        <p:nvPr/>
      </p:nvGrpSpPr>
      <p:grpSpPr>
        <a:xfrm>
          <a:off x="0" y="0"/>
          <a:ext cx="0" cy="0"/>
          <a:chOff x="0" y="0"/>
          <a:chExt cx="0" cy="0"/>
        </a:xfrm>
      </p:grpSpPr>
      <p:sp>
        <p:nvSpPr>
          <p:cNvPr id="134" name="Google Shape;134;p17"/>
          <p:cNvSpPr txBox="1"/>
          <p:nvPr>
            <p:ph idx="1" type="subTitle"/>
          </p:nvPr>
        </p:nvSpPr>
        <p:spPr>
          <a:xfrm>
            <a:off x="838500" y="2288233"/>
            <a:ext cx="3349200" cy="6141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2400"/>
              <a:buFont typeface="Palanquin Dark"/>
              <a:buNone/>
              <a:defRPr b="1" sz="2400">
                <a:latin typeface="Palanquin Dark"/>
                <a:ea typeface="Palanquin Dark"/>
                <a:cs typeface="Palanquin Dark"/>
                <a:sym typeface="Palanquin Dar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17"/>
          <p:cNvSpPr txBox="1"/>
          <p:nvPr>
            <p:ph idx="2" type="subTitle"/>
          </p:nvPr>
        </p:nvSpPr>
        <p:spPr>
          <a:xfrm>
            <a:off x="4956300" y="2288250"/>
            <a:ext cx="3349200" cy="6141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2400"/>
              <a:buFont typeface="Palanquin Dark"/>
              <a:buNone/>
              <a:defRPr b="1" sz="2400">
                <a:latin typeface="Palanquin Dark"/>
                <a:ea typeface="Palanquin Dark"/>
                <a:cs typeface="Palanquin Dark"/>
                <a:sym typeface="Palanquin Dar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7"/>
          <p:cNvSpPr txBox="1"/>
          <p:nvPr>
            <p:ph idx="3" type="subTitle"/>
          </p:nvPr>
        </p:nvSpPr>
        <p:spPr>
          <a:xfrm>
            <a:off x="838500" y="2902344"/>
            <a:ext cx="3349200" cy="7134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7"/>
          <p:cNvSpPr txBox="1"/>
          <p:nvPr>
            <p:ph idx="4" type="subTitle"/>
          </p:nvPr>
        </p:nvSpPr>
        <p:spPr>
          <a:xfrm>
            <a:off x="4956300" y="2902350"/>
            <a:ext cx="3349200" cy="7134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7"/>
          <p:cNvSpPr txBox="1"/>
          <p:nvPr>
            <p:ph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17"/>
          <p:cNvSpPr/>
          <p:nvPr/>
        </p:nvSpPr>
        <p:spPr>
          <a:xfrm rot="10800000">
            <a:off x="-28343" y="-32851"/>
            <a:ext cx="2364268" cy="506526"/>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flipH="1">
            <a:off x="5934150" y="4287750"/>
            <a:ext cx="3285745" cy="1017975"/>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8281725" y="3371751"/>
            <a:ext cx="817366" cy="1073332"/>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550875" y="865625"/>
            <a:ext cx="595193" cy="551828"/>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8368800" y="-355162"/>
            <a:ext cx="1219881" cy="1151140"/>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flipH="1" rot="178858">
            <a:off x="-97441" y="4187474"/>
            <a:ext cx="3769991" cy="1414331"/>
          </a:xfrm>
          <a:custGeom>
            <a:rect b="b" l="l" r="r" t="t"/>
            <a:pathLst>
              <a:path extrusionOk="0" h="22390" w="59682">
                <a:moveTo>
                  <a:pt x="38168" y="1"/>
                </a:moveTo>
                <a:cubicBezTo>
                  <a:pt x="32648" y="1"/>
                  <a:pt x="27115" y="939"/>
                  <a:pt x="21839" y="2586"/>
                </a:cubicBezTo>
                <a:cubicBezTo>
                  <a:pt x="14018" y="5027"/>
                  <a:pt x="6729" y="8982"/>
                  <a:pt x="0" y="13657"/>
                </a:cubicBezTo>
                <a:lnTo>
                  <a:pt x="3405" y="22390"/>
                </a:lnTo>
                <a:lnTo>
                  <a:pt x="59682" y="22390"/>
                </a:lnTo>
                <a:lnTo>
                  <a:pt x="59682" y="4834"/>
                </a:lnTo>
                <a:cubicBezTo>
                  <a:pt x="55267" y="3080"/>
                  <a:pt x="50782" y="1506"/>
                  <a:pt x="46112" y="681"/>
                </a:cubicBezTo>
                <a:cubicBezTo>
                  <a:pt x="43487" y="219"/>
                  <a:pt x="40829" y="1"/>
                  <a:pt x="38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3025377">
            <a:off x="3360952" y="4405176"/>
            <a:ext cx="717650" cy="244050"/>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6" name="Shape 146"/>
        <p:cNvGrpSpPr/>
        <p:nvPr/>
      </p:nvGrpSpPr>
      <p:grpSpPr>
        <a:xfrm>
          <a:off x="0" y="0"/>
          <a:ext cx="0" cy="0"/>
          <a:chOff x="0" y="0"/>
          <a:chExt cx="0" cy="0"/>
        </a:xfrm>
      </p:grpSpPr>
      <p:sp>
        <p:nvSpPr>
          <p:cNvPr id="147" name="Google Shape;147;p18"/>
          <p:cNvSpPr txBox="1"/>
          <p:nvPr>
            <p:ph type="title"/>
          </p:nvPr>
        </p:nvSpPr>
        <p:spPr>
          <a:xfrm>
            <a:off x="3865100" y="3011813"/>
            <a:ext cx="4563900" cy="53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8" name="Google Shape;148;p18"/>
          <p:cNvSpPr txBox="1"/>
          <p:nvPr>
            <p:ph idx="1" type="subTitle"/>
          </p:nvPr>
        </p:nvSpPr>
        <p:spPr>
          <a:xfrm>
            <a:off x="715100" y="1599788"/>
            <a:ext cx="7713900" cy="14121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49" name="Google Shape;149;p18"/>
          <p:cNvSpPr/>
          <p:nvPr/>
        </p:nvSpPr>
        <p:spPr>
          <a:xfrm>
            <a:off x="6312200" y="4198575"/>
            <a:ext cx="2870761" cy="979018"/>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604042" y="3348125"/>
            <a:ext cx="1143578" cy="1079160"/>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5464325" y="-595125"/>
            <a:ext cx="1032976" cy="1008249"/>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8"/>
          <p:cNvGrpSpPr/>
          <p:nvPr/>
        </p:nvGrpSpPr>
        <p:grpSpPr>
          <a:xfrm>
            <a:off x="3618712" y="-112955"/>
            <a:ext cx="674817" cy="577222"/>
            <a:chOff x="4559525" y="2162500"/>
            <a:chExt cx="149200" cy="127625"/>
          </a:xfrm>
        </p:grpSpPr>
        <p:sp>
          <p:nvSpPr>
            <p:cNvPr id="153" name="Google Shape;153;p18"/>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8"/>
          <p:cNvSpPr/>
          <p:nvPr/>
        </p:nvSpPr>
        <p:spPr>
          <a:xfrm>
            <a:off x="3948030" y="4257151"/>
            <a:ext cx="549866" cy="509790"/>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7642750" y="346275"/>
            <a:ext cx="1788170" cy="1104799"/>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062673" y="573273"/>
            <a:ext cx="631173" cy="650811"/>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10800000">
            <a:off x="-27222" y="-34096"/>
            <a:ext cx="1958047" cy="419496"/>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197498" y="3276403"/>
            <a:ext cx="841334" cy="1104805"/>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_2">
    <p:spTree>
      <p:nvGrpSpPr>
        <p:cNvPr id="166" name="Shape 166"/>
        <p:cNvGrpSpPr/>
        <p:nvPr/>
      </p:nvGrpSpPr>
      <p:grpSpPr>
        <a:xfrm>
          <a:off x="0" y="0"/>
          <a:ext cx="0" cy="0"/>
          <a:chOff x="0" y="0"/>
          <a:chExt cx="0" cy="0"/>
        </a:xfrm>
      </p:grpSpPr>
      <p:sp>
        <p:nvSpPr>
          <p:cNvPr id="167" name="Google Shape;167;p19"/>
          <p:cNvSpPr txBox="1"/>
          <p:nvPr>
            <p:ph type="title"/>
          </p:nvPr>
        </p:nvSpPr>
        <p:spPr>
          <a:xfrm>
            <a:off x="720000" y="2133806"/>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8" name="Google Shape;168;p19"/>
          <p:cNvSpPr txBox="1"/>
          <p:nvPr>
            <p:ph idx="1" type="subTitle"/>
          </p:nvPr>
        </p:nvSpPr>
        <p:spPr>
          <a:xfrm>
            <a:off x="720000" y="2661526"/>
            <a:ext cx="2336400" cy="747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9"/>
          <p:cNvSpPr txBox="1"/>
          <p:nvPr>
            <p:ph idx="2" type="title"/>
          </p:nvPr>
        </p:nvSpPr>
        <p:spPr>
          <a:xfrm>
            <a:off x="3403800" y="2133806"/>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 name="Google Shape;170;p19"/>
          <p:cNvSpPr txBox="1"/>
          <p:nvPr>
            <p:ph idx="3" type="subTitle"/>
          </p:nvPr>
        </p:nvSpPr>
        <p:spPr>
          <a:xfrm>
            <a:off x="3403800" y="2661526"/>
            <a:ext cx="2336400" cy="747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19"/>
          <p:cNvSpPr txBox="1"/>
          <p:nvPr>
            <p:ph idx="4" type="title"/>
          </p:nvPr>
        </p:nvSpPr>
        <p:spPr>
          <a:xfrm>
            <a:off x="6087600" y="2133806"/>
            <a:ext cx="23364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2" name="Google Shape;172;p19"/>
          <p:cNvSpPr txBox="1"/>
          <p:nvPr>
            <p:ph idx="5" type="subTitle"/>
          </p:nvPr>
        </p:nvSpPr>
        <p:spPr>
          <a:xfrm>
            <a:off x="6087600" y="2661526"/>
            <a:ext cx="2336400" cy="747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9"/>
          <p:cNvSpPr txBox="1"/>
          <p:nvPr>
            <p:ph idx="6" type="title"/>
          </p:nvPr>
        </p:nvSpPr>
        <p:spPr>
          <a:xfrm>
            <a:off x="720000" y="473775"/>
            <a:ext cx="77040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9"/>
          <p:cNvSpPr/>
          <p:nvPr/>
        </p:nvSpPr>
        <p:spPr>
          <a:xfrm rot="10800000">
            <a:off x="-63361" y="4042699"/>
            <a:ext cx="9486012" cy="2542501"/>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7021701" y="-379925"/>
            <a:ext cx="720899" cy="680266"/>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7801379" y="639647"/>
            <a:ext cx="1006540" cy="621878"/>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219941" y="62102"/>
            <a:ext cx="1418148" cy="876253"/>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178" name="Shape 178"/>
        <p:cNvGrpSpPr/>
        <p:nvPr/>
      </p:nvGrpSpPr>
      <p:grpSpPr>
        <a:xfrm>
          <a:off x="0" y="0"/>
          <a:ext cx="0" cy="0"/>
          <a:chOff x="0" y="0"/>
          <a:chExt cx="0" cy="0"/>
        </a:xfrm>
      </p:grpSpPr>
      <p:sp>
        <p:nvSpPr>
          <p:cNvPr id="179" name="Google Shape;179;p20"/>
          <p:cNvSpPr txBox="1"/>
          <p:nvPr>
            <p:ph type="title"/>
          </p:nvPr>
        </p:nvSpPr>
        <p:spPr>
          <a:xfrm>
            <a:off x="1828813" y="1653600"/>
            <a:ext cx="22341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0" name="Google Shape;180;p20"/>
          <p:cNvSpPr txBox="1"/>
          <p:nvPr>
            <p:ph idx="1" type="subTitle"/>
          </p:nvPr>
        </p:nvSpPr>
        <p:spPr>
          <a:xfrm>
            <a:off x="1828838" y="2181300"/>
            <a:ext cx="22341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0"/>
          <p:cNvSpPr txBox="1"/>
          <p:nvPr>
            <p:ph idx="2" type="title"/>
          </p:nvPr>
        </p:nvSpPr>
        <p:spPr>
          <a:xfrm>
            <a:off x="5081062" y="1653600"/>
            <a:ext cx="22341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2" name="Google Shape;182;p20"/>
          <p:cNvSpPr txBox="1"/>
          <p:nvPr>
            <p:ph idx="3" type="subTitle"/>
          </p:nvPr>
        </p:nvSpPr>
        <p:spPr>
          <a:xfrm>
            <a:off x="5081087" y="2181300"/>
            <a:ext cx="22341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0"/>
          <p:cNvSpPr txBox="1"/>
          <p:nvPr>
            <p:ph idx="4" type="title"/>
          </p:nvPr>
        </p:nvSpPr>
        <p:spPr>
          <a:xfrm>
            <a:off x="1828813" y="3391800"/>
            <a:ext cx="22341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4" name="Google Shape;184;p20"/>
          <p:cNvSpPr txBox="1"/>
          <p:nvPr>
            <p:ph idx="5" type="subTitle"/>
          </p:nvPr>
        </p:nvSpPr>
        <p:spPr>
          <a:xfrm>
            <a:off x="1828838" y="3919500"/>
            <a:ext cx="22341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0"/>
          <p:cNvSpPr txBox="1"/>
          <p:nvPr>
            <p:ph idx="6" type="title"/>
          </p:nvPr>
        </p:nvSpPr>
        <p:spPr>
          <a:xfrm>
            <a:off x="5081062" y="3391800"/>
            <a:ext cx="22341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6" name="Google Shape;186;p20"/>
          <p:cNvSpPr txBox="1"/>
          <p:nvPr>
            <p:ph idx="7" type="subTitle"/>
          </p:nvPr>
        </p:nvSpPr>
        <p:spPr>
          <a:xfrm>
            <a:off x="5081087" y="3919500"/>
            <a:ext cx="22341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0"/>
          <p:cNvSpPr txBox="1"/>
          <p:nvPr>
            <p:ph idx="8"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0"/>
          <p:cNvSpPr/>
          <p:nvPr/>
        </p:nvSpPr>
        <p:spPr>
          <a:xfrm flipH="1" rot="10800000">
            <a:off x="6935115" y="-41700"/>
            <a:ext cx="2262885" cy="484805"/>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a:off x="-34897" y="4404291"/>
            <a:ext cx="2320897" cy="791462"/>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95575" y="3304201"/>
            <a:ext cx="937021" cy="1230431"/>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09700" y="267875"/>
            <a:ext cx="547731" cy="507796"/>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rot="2700000">
            <a:off x="8279923" y="4461740"/>
            <a:ext cx="630108" cy="214277"/>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3" name="Shape 193"/>
        <p:cNvGrpSpPr/>
        <p:nvPr/>
      </p:nvGrpSpPr>
      <p:grpSpPr>
        <a:xfrm>
          <a:off x="0" y="0"/>
          <a:ext cx="0" cy="0"/>
          <a:chOff x="0" y="0"/>
          <a:chExt cx="0" cy="0"/>
        </a:xfrm>
      </p:grpSpPr>
      <p:sp>
        <p:nvSpPr>
          <p:cNvPr id="194" name="Google Shape;194;p21"/>
          <p:cNvSpPr txBox="1"/>
          <p:nvPr>
            <p:ph type="title"/>
          </p:nvPr>
        </p:nvSpPr>
        <p:spPr>
          <a:xfrm>
            <a:off x="720000" y="17324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5" name="Google Shape;195;p21"/>
          <p:cNvSpPr txBox="1"/>
          <p:nvPr>
            <p:ph idx="1" type="subTitle"/>
          </p:nvPr>
        </p:nvSpPr>
        <p:spPr>
          <a:xfrm>
            <a:off x="720000" y="22601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1"/>
          <p:cNvSpPr txBox="1"/>
          <p:nvPr>
            <p:ph idx="2" type="title"/>
          </p:nvPr>
        </p:nvSpPr>
        <p:spPr>
          <a:xfrm>
            <a:off x="3540900" y="17324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7" name="Google Shape;197;p21"/>
          <p:cNvSpPr txBox="1"/>
          <p:nvPr>
            <p:ph idx="3" type="subTitle"/>
          </p:nvPr>
        </p:nvSpPr>
        <p:spPr>
          <a:xfrm>
            <a:off x="3540900" y="22601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1"/>
          <p:cNvSpPr txBox="1"/>
          <p:nvPr>
            <p:ph idx="4" type="title"/>
          </p:nvPr>
        </p:nvSpPr>
        <p:spPr>
          <a:xfrm>
            <a:off x="720000" y="34706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9" name="Google Shape;199;p21"/>
          <p:cNvSpPr txBox="1"/>
          <p:nvPr>
            <p:ph idx="5" type="subTitle"/>
          </p:nvPr>
        </p:nvSpPr>
        <p:spPr>
          <a:xfrm>
            <a:off x="720000" y="39983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1"/>
          <p:cNvSpPr txBox="1"/>
          <p:nvPr>
            <p:ph idx="6" type="title"/>
          </p:nvPr>
        </p:nvSpPr>
        <p:spPr>
          <a:xfrm>
            <a:off x="3540900" y="34706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1" name="Google Shape;201;p21"/>
          <p:cNvSpPr txBox="1"/>
          <p:nvPr>
            <p:ph idx="7" type="subTitle"/>
          </p:nvPr>
        </p:nvSpPr>
        <p:spPr>
          <a:xfrm>
            <a:off x="3540901" y="39983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1"/>
          <p:cNvSpPr txBox="1"/>
          <p:nvPr>
            <p:ph idx="8" type="title"/>
          </p:nvPr>
        </p:nvSpPr>
        <p:spPr>
          <a:xfrm>
            <a:off x="6361800" y="17324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 name="Google Shape;203;p21"/>
          <p:cNvSpPr txBox="1"/>
          <p:nvPr>
            <p:ph idx="9" type="subTitle"/>
          </p:nvPr>
        </p:nvSpPr>
        <p:spPr>
          <a:xfrm>
            <a:off x="6361800" y="22601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1"/>
          <p:cNvSpPr txBox="1"/>
          <p:nvPr>
            <p:ph idx="13" type="title"/>
          </p:nvPr>
        </p:nvSpPr>
        <p:spPr>
          <a:xfrm>
            <a:off x="6361800" y="3470600"/>
            <a:ext cx="20622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5" name="Google Shape;205;p21"/>
          <p:cNvSpPr txBox="1"/>
          <p:nvPr>
            <p:ph idx="14" type="subTitle"/>
          </p:nvPr>
        </p:nvSpPr>
        <p:spPr>
          <a:xfrm>
            <a:off x="6361800" y="3998300"/>
            <a:ext cx="20622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1"/>
          <p:cNvSpPr txBox="1"/>
          <p:nvPr>
            <p:ph idx="15" type="title"/>
          </p:nvPr>
        </p:nvSpPr>
        <p:spPr>
          <a:xfrm>
            <a:off x="715100" y="473775"/>
            <a:ext cx="7713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21"/>
          <p:cNvSpPr/>
          <p:nvPr/>
        </p:nvSpPr>
        <p:spPr>
          <a:xfrm rot="10800000">
            <a:off x="6561401" y="-144921"/>
            <a:ext cx="2653099" cy="821971"/>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1"/>
          <p:cNvGrpSpPr/>
          <p:nvPr/>
        </p:nvGrpSpPr>
        <p:grpSpPr>
          <a:xfrm rot="10800000">
            <a:off x="87740" y="4431392"/>
            <a:ext cx="739077" cy="632203"/>
            <a:chOff x="4559525" y="2162500"/>
            <a:chExt cx="149200" cy="127625"/>
          </a:xfrm>
        </p:grpSpPr>
        <p:sp>
          <p:nvSpPr>
            <p:cNvPr id="209" name="Google Shape;209;p21"/>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1"/>
          <p:cNvSpPr/>
          <p:nvPr/>
        </p:nvSpPr>
        <p:spPr>
          <a:xfrm>
            <a:off x="757426" y="-187175"/>
            <a:ext cx="681902" cy="632203"/>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8641150" y="3792104"/>
            <a:ext cx="1018125" cy="960774"/>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19" name="Shape 219"/>
        <p:cNvGrpSpPr/>
        <p:nvPr/>
      </p:nvGrpSpPr>
      <p:grpSpPr>
        <a:xfrm>
          <a:off x="0" y="0"/>
          <a:ext cx="0" cy="0"/>
          <a:chOff x="0" y="0"/>
          <a:chExt cx="0" cy="0"/>
        </a:xfrm>
      </p:grpSpPr>
      <p:sp>
        <p:nvSpPr>
          <p:cNvPr id="220" name="Google Shape;220;p22"/>
          <p:cNvSpPr txBox="1"/>
          <p:nvPr>
            <p:ph type="title"/>
          </p:nvPr>
        </p:nvSpPr>
        <p:spPr>
          <a:xfrm>
            <a:off x="599275" y="3996175"/>
            <a:ext cx="7704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21" name="Shape 221"/>
        <p:cNvGrpSpPr/>
        <p:nvPr/>
      </p:nvGrpSpPr>
      <p:grpSpPr>
        <a:xfrm>
          <a:off x="0" y="0"/>
          <a:ext cx="0" cy="0"/>
          <a:chOff x="0" y="0"/>
          <a:chExt cx="0" cy="0"/>
        </a:xfrm>
      </p:grpSpPr>
      <p:sp>
        <p:nvSpPr>
          <p:cNvPr id="222" name="Google Shape;222;p23"/>
          <p:cNvSpPr txBox="1"/>
          <p:nvPr>
            <p:ph type="title"/>
          </p:nvPr>
        </p:nvSpPr>
        <p:spPr>
          <a:xfrm>
            <a:off x="715100" y="1024500"/>
            <a:ext cx="3856800" cy="1847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3" name="Google Shape;223;p23"/>
          <p:cNvSpPr txBox="1"/>
          <p:nvPr>
            <p:ph idx="1" type="subTitle"/>
          </p:nvPr>
        </p:nvSpPr>
        <p:spPr>
          <a:xfrm>
            <a:off x="715100" y="2872200"/>
            <a:ext cx="3856800" cy="1246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3"/>
          <p:cNvSpPr/>
          <p:nvPr/>
        </p:nvSpPr>
        <p:spPr>
          <a:xfrm rot="10800000">
            <a:off x="-16215" y="4118992"/>
            <a:ext cx="9176415" cy="2459521"/>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8280253" y="-428300"/>
            <a:ext cx="1258032" cy="1187143"/>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3"/>
          <p:cNvGrpSpPr/>
          <p:nvPr/>
        </p:nvGrpSpPr>
        <p:grpSpPr>
          <a:xfrm>
            <a:off x="8166582" y="899497"/>
            <a:ext cx="717831" cy="614029"/>
            <a:chOff x="4559525" y="2162500"/>
            <a:chExt cx="149200" cy="127625"/>
          </a:xfrm>
        </p:grpSpPr>
        <p:sp>
          <p:nvSpPr>
            <p:cNvPr id="227" name="Google Shape;227;p23"/>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3"/>
          <p:cNvSpPr/>
          <p:nvPr/>
        </p:nvSpPr>
        <p:spPr>
          <a:xfrm>
            <a:off x="-608850" y="50600"/>
            <a:ext cx="1849659" cy="1142773"/>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236" name="Shape 236"/>
        <p:cNvGrpSpPr/>
        <p:nvPr/>
      </p:nvGrpSpPr>
      <p:grpSpPr>
        <a:xfrm>
          <a:off x="0" y="0"/>
          <a:ext cx="0" cy="0"/>
          <a:chOff x="0" y="0"/>
          <a:chExt cx="0" cy="0"/>
        </a:xfrm>
      </p:grpSpPr>
      <p:sp>
        <p:nvSpPr>
          <p:cNvPr id="237" name="Google Shape;237;p24"/>
          <p:cNvSpPr txBox="1"/>
          <p:nvPr>
            <p:ph hasCustomPrompt="1" type="title"/>
          </p:nvPr>
        </p:nvSpPr>
        <p:spPr>
          <a:xfrm>
            <a:off x="715100" y="1459475"/>
            <a:ext cx="77139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0000"/>
              <a:buNone/>
              <a:defRPr sz="10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38" name="Google Shape;238;p24"/>
          <p:cNvSpPr txBox="1"/>
          <p:nvPr>
            <p:ph idx="1" type="subTitle"/>
          </p:nvPr>
        </p:nvSpPr>
        <p:spPr>
          <a:xfrm>
            <a:off x="715100" y="2970625"/>
            <a:ext cx="7713900" cy="713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9" name="Google Shape;239;p24"/>
          <p:cNvSpPr/>
          <p:nvPr/>
        </p:nvSpPr>
        <p:spPr>
          <a:xfrm>
            <a:off x="-35625" y="3604375"/>
            <a:ext cx="9254351" cy="1581954"/>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494000" y="2630224"/>
            <a:ext cx="976792" cy="1282710"/>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8591974" y="1971925"/>
            <a:ext cx="866252" cy="817481"/>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7520377" y="129701"/>
            <a:ext cx="1500230" cy="926899"/>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663200" y="129705"/>
            <a:ext cx="738907" cy="761897"/>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4"/>
          <p:cNvGrpSpPr/>
          <p:nvPr/>
        </p:nvGrpSpPr>
        <p:grpSpPr>
          <a:xfrm>
            <a:off x="4183584" y="-53261"/>
            <a:ext cx="866255" cy="740991"/>
            <a:chOff x="4559525" y="2162500"/>
            <a:chExt cx="149200" cy="127625"/>
          </a:xfrm>
        </p:grpSpPr>
        <p:sp>
          <p:nvSpPr>
            <p:cNvPr id="245" name="Google Shape;245;p24"/>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3" name="Shape 253"/>
        <p:cNvGrpSpPr/>
        <p:nvPr/>
      </p:nvGrpSpPr>
      <p:grpSpPr>
        <a:xfrm>
          <a:off x="0" y="0"/>
          <a:ext cx="0" cy="0"/>
          <a:chOff x="0" y="0"/>
          <a:chExt cx="0" cy="0"/>
        </a:xfrm>
      </p:grpSpPr>
      <p:sp>
        <p:nvSpPr>
          <p:cNvPr id="254" name="Google Shape;254;p25"/>
          <p:cNvSpPr txBox="1"/>
          <p:nvPr>
            <p:ph hasCustomPrompt="1" type="title"/>
          </p:nvPr>
        </p:nvSpPr>
        <p:spPr>
          <a:xfrm>
            <a:off x="715050" y="473775"/>
            <a:ext cx="7713900" cy="82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5" name="Google Shape;255;p25"/>
          <p:cNvSpPr txBox="1"/>
          <p:nvPr>
            <p:ph idx="1" type="subTitle"/>
          </p:nvPr>
        </p:nvSpPr>
        <p:spPr>
          <a:xfrm>
            <a:off x="715050" y="1302200"/>
            <a:ext cx="7713900" cy="32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5"/>
          <p:cNvSpPr txBox="1"/>
          <p:nvPr>
            <p:ph hasCustomPrompt="1" idx="2" type="title"/>
          </p:nvPr>
        </p:nvSpPr>
        <p:spPr>
          <a:xfrm>
            <a:off x="715100" y="1945713"/>
            <a:ext cx="7713900" cy="82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7" name="Google Shape;257;p25"/>
          <p:cNvSpPr txBox="1"/>
          <p:nvPr>
            <p:ph idx="3" type="subTitle"/>
          </p:nvPr>
        </p:nvSpPr>
        <p:spPr>
          <a:xfrm>
            <a:off x="715100" y="2774138"/>
            <a:ext cx="7713900" cy="32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5"/>
          <p:cNvSpPr txBox="1"/>
          <p:nvPr>
            <p:ph hasCustomPrompt="1" idx="4" type="title"/>
          </p:nvPr>
        </p:nvSpPr>
        <p:spPr>
          <a:xfrm>
            <a:off x="715050" y="3417650"/>
            <a:ext cx="7713900" cy="82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9" name="Google Shape;259;p25"/>
          <p:cNvSpPr txBox="1"/>
          <p:nvPr>
            <p:ph idx="5" type="subTitle"/>
          </p:nvPr>
        </p:nvSpPr>
        <p:spPr>
          <a:xfrm>
            <a:off x="715050" y="4245950"/>
            <a:ext cx="7713900" cy="32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0" name="Google Shape;260;p25"/>
          <p:cNvGrpSpPr/>
          <p:nvPr/>
        </p:nvGrpSpPr>
        <p:grpSpPr>
          <a:xfrm>
            <a:off x="-90114" y="1361563"/>
            <a:ext cx="2182707" cy="3824628"/>
            <a:chOff x="1502550" y="2189250"/>
            <a:chExt cx="903700" cy="1583500"/>
          </a:xfrm>
        </p:grpSpPr>
        <p:sp>
          <p:nvSpPr>
            <p:cNvPr id="261" name="Google Shape;261;p25"/>
            <p:cNvSpPr/>
            <p:nvPr/>
          </p:nvSpPr>
          <p:spPr>
            <a:xfrm>
              <a:off x="1525875" y="3376500"/>
              <a:ext cx="880375" cy="396250"/>
            </a:xfrm>
            <a:custGeom>
              <a:rect b="b" l="l" r="r" t="t"/>
              <a:pathLst>
                <a:path extrusionOk="0" h="15850" w="35215">
                  <a:moveTo>
                    <a:pt x="97" y="1"/>
                  </a:moveTo>
                  <a:lnTo>
                    <a:pt x="0" y="15780"/>
                  </a:lnTo>
                  <a:lnTo>
                    <a:pt x="35214" y="15849"/>
                  </a:lnTo>
                  <a:cubicBezTo>
                    <a:pt x="35214" y="15849"/>
                    <a:pt x="30287" y="9553"/>
                    <a:pt x="20611" y="5237"/>
                  </a:cubicBezTo>
                  <a:cubicBezTo>
                    <a:pt x="10935" y="920"/>
                    <a:pt x="97"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1502550" y="2189250"/>
              <a:ext cx="519650" cy="563275"/>
            </a:xfrm>
            <a:custGeom>
              <a:rect b="b" l="l" r="r" t="t"/>
              <a:pathLst>
                <a:path extrusionOk="0" h="22531" w="20786">
                  <a:moveTo>
                    <a:pt x="11009" y="0"/>
                  </a:moveTo>
                  <a:cubicBezTo>
                    <a:pt x="9626" y="0"/>
                    <a:pt x="8254" y="359"/>
                    <a:pt x="6975" y="892"/>
                  </a:cubicBezTo>
                  <a:cubicBezTo>
                    <a:pt x="5775" y="1392"/>
                    <a:pt x="4625" y="2060"/>
                    <a:pt x="3730" y="3002"/>
                  </a:cubicBezTo>
                  <a:cubicBezTo>
                    <a:pt x="2835" y="3945"/>
                    <a:pt x="2212" y="5184"/>
                    <a:pt x="2177" y="6483"/>
                  </a:cubicBezTo>
                  <a:cubicBezTo>
                    <a:pt x="2157" y="7257"/>
                    <a:pt x="2341" y="8028"/>
                    <a:pt x="2281" y="8798"/>
                  </a:cubicBezTo>
                  <a:cubicBezTo>
                    <a:pt x="2189" y="9948"/>
                    <a:pt x="1569" y="10975"/>
                    <a:pt x="1132" y="12043"/>
                  </a:cubicBezTo>
                  <a:cubicBezTo>
                    <a:pt x="164" y="14402"/>
                    <a:pt x="0" y="17640"/>
                    <a:pt x="2173" y="19342"/>
                  </a:cubicBezTo>
                  <a:cubicBezTo>
                    <a:pt x="4491" y="21158"/>
                    <a:pt x="7020" y="22531"/>
                    <a:pt x="9998" y="22531"/>
                  </a:cubicBezTo>
                  <a:cubicBezTo>
                    <a:pt x="10178" y="22531"/>
                    <a:pt x="10359" y="22526"/>
                    <a:pt x="10542" y="22516"/>
                  </a:cubicBezTo>
                  <a:cubicBezTo>
                    <a:pt x="13779" y="22334"/>
                    <a:pt x="16894" y="20551"/>
                    <a:pt x="18660" y="17833"/>
                  </a:cubicBezTo>
                  <a:cubicBezTo>
                    <a:pt x="20426" y="15117"/>
                    <a:pt x="20786" y="11526"/>
                    <a:pt x="19563" y="8525"/>
                  </a:cubicBezTo>
                  <a:cubicBezTo>
                    <a:pt x="19220" y="7682"/>
                    <a:pt x="18763" y="6891"/>
                    <a:pt x="18308" y="6103"/>
                  </a:cubicBezTo>
                  <a:cubicBezTo>
                    <a:pt x="17880" y="5361"/>
                    <a:pt x="17450" y="4618"/>
                    <a:pt x="17021" y="3874"/>
                  </a:cubicBezTo>
                  <a:cubicBezTo>
                    <a:pt x="16589" y="3125"/>
                    <a:pt x="16148" y="2365"/>
                    <a:pt x="15542" y="1749"/>
                  </a:cubicBezTo>
                  <a:cubicBezTo>
                    <a:pt x="14475" y="660"/>
                    <a:pt x="12947" y="91"/>
                    <a:pt x="11424" y="11"/>
                  </a:cubicBezTo>
                  <a:cubicBezTo>
                    <a:pt x="11286" y="4"/>
                    <a:pt x="11147" y="0"/>
                    <a:pt x="1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1723200" y="2486200"/>
              <a:ext cx="153375" cy="1100000"/>
            </a:xfrm>
            <a:custGeom>
              <a:rect b="b" l="l" r="r" t="t"/>
              <a:pathLst>
                <a:path extrusionOk="0" h="44000" w="6135">
                  <a:moveTo>
                    <a:pt x="1957" y="1973"/>
                  </a:moveTo>
                  <a:cubicBezTo>
                    <a:pt x="2049" y="1973"/>
                    <a:pt x="2140" y="1989"/>
                    <a:pt x="2224" y="2040"/>
                  </a:cubicBezTo>
                  <a:cubicBezTo>
                    <a:pt x="2314" y="2095"/>
                    <a:pt x="2314" y="2225"/>
                    <a:pt x="2224" y="2279"/>
                  </a:cubicBezTo>
                  <a:cubicBezTo>
                    <a:pt x="2142" y="2329"/>
                    <a:pt x="2052" y="2345"/>
                    <a:pt x="1961" y="2345"/>
                  </a:cubicBezTo>
                  <a:cubicBezTo>
                    <a:pt x="1871" y="2345"/>
                    <a:pt x="1779" y="2329"/>
                    <a:pt x="1689" y="2317"/>
                  </a:cubicBezTo>
                  <a:cubicBezTo>
                    <a:pt x="1507" y="2291"/>
                    <a:pt x="1295" y="2295"/>
                    <a:pt x="1137" y="2193"/>
                  </a:cubicBezTo>
                  <a:cubicBezTo>
                    <a:pt x="1111" y="2177"/>
                    <a:pt x="1111" y="2141"/>
                    <a:pt x="1137" y="2122"/>
                  </a:cubicBezTo>
                  <a:cubicBezTo>
                    <a:pt x="1295" y="2020"/>
                    <a:pt x="1507" y="2025"/>
                    <a:pt x="1689" y="1999"/>
                  </a:cubicBezTo>
                  <a:cubicBezTo>
                    <a:pt x="1778" y="1987"/>
                    <a:pt x="1868" y="1973"/>
                    <a:pt x="1957" y="1973"/>
                  </a:cubicBezTo>
                  <a:close/>
                  <a:moveTo>
                    <a:pt x="2616" y="3356"/>
                  </a:moveTo>
                  <a:cubicBezTo>
                    <a:pt x="2616" y="3357"/>
                    <a:pt x="2616" y="3357"/>
                    <a:pt x="2616" y="3357"/>
                  </a:cubicBezTo>
                  <a:lnTo>
                    <a:pt x="2616" y="3357"/>
                  </a:lnTo>
                  <a:lnTo>
                    <a:pt x="2629" y="3506"/>
                  </a:lnTo>
                  <a:lnTo>
                    <a:pt x="2616" y="3356"/>
                  </a:lnTo>
                  <a:close/>
                  <a:moveTo>
                    <a:pt x="429" y="9036"/>
                  </a:moveTo>
                  <a:lnTo>
                    <a:pt x="430" y="9065"/>
                  </a:lnTo>
                  <a:cubicBezTo>
                    <a:pt x="431" y="9065"/>
                    <a:pt x="431" y="9065"/>
                    <a:pt x="431" y="9065"/>
                  </a:cubicBezTo>
                  <a:lnTo>
                    <a:pt x="431" y="9065"/>
                  </a:lnTo>
                  <a:lnTo>
                    <a:pt x="429" y="9036"/>
                  </a:lnTo>
                  <a:close/>
                  <a:moveTo>
                    <a:pt x="2768" y="12877"/>
                  </a:moveTo>
                  <a:cubicBezTo>
                    <a:pt x="2846" y="12877"/>
                    <a:pt x="2923" y="12884"/>
                    <a:pt x="2998" y="12903"/>
                  </a:cubicBezTo>
                  <a:cubicBezTo>
                    <a:pt x="3117" y="12933"/>
                    <a:pt x="3117" y="13083"/>
                    <a:pt x="3030" y="13147"/>
                  </a:cubicBezTo>
                  <a:cubicBezTo>
                    <a:pt x="2838" y="13285"/>
                    <a:pt x="2580" y="13305"/>
                    <a:pt x="2343" y="13305"/>
                  </a:cubicBezTo>
                  <a:cubicBezTo>
                    <a:pt x="2311" y="13305"/>
                    <a:pt x="2280" y="13305"/>
                    <a:pt x="2250" y="13304"/>
                  </a:cubicBezTo>
                  <a:cubicBezTo>
                    <a:pt x="2050" y="13301"/>
                    <a:pt x="1747" y="13299"/>
                    <a:pt x="1613" y="13134"/>
                  </a:cubicBezTo>
                  <a:cubicBezTo>
                    <a:pt x="1601" y="13123"/>
                    <a:pt x="1598" y="13102"/>
                    <a:pt x="1612" y="13089"/>
                  </a:cubicBezTo>
                  <a:cubicBezTo>
                    <a:pt x="1755" y="12954"/>
                    <a:pt x="2009" y="12964"/>
                    <a:pt x="2199" y="12941"/>
                  </a:cubicBezTo>
                  <a:cubicBezTo>
                    <a:pt x="2381" y="12919"/>
                    <a:pt x="2578" y="12877"/>
                    <a:pt x="2768" y="12877"/>
                  </a:cubicBezTo>
                  <a:close/>
                  <a:moveTo>
                    <a:pt x="3570" y="14384"/>
                  </a:moveTo>
                  <a:lnTo>
                    <a:pt x="3607" y="14807"/>
                  </a:lnTo>
                  <a:cubicBezTo>
                    <a:pt x="3063" y="14884"/>
                    <a:pt x="2515" y="14922"/>
                    <a:pt x="1963" y="14958"/>
                  </a:cubicBezTo>
                  <a:cubicBezTo>
                    <a:pt x="1960" y="14958"/>
                    <a:pt x="1958" y="14958"/>
                    <a:pt x="1955" y="14958"/>
                  </a:cubicBezTo>
                  <a:cubicBezTo>
                    <a:pt x="1852" y="14958"/>
                    <a:pt x="1837" y="14794"/>
                    <a:pt x="1937" y="14768"/>
                  </a:cubicBezTo>
                  <a:cubicBezTo>
                    <a:pt x="2482" y="14624"/>
                    <a:pt x="3021" y="14484"/>
                    <a:pt x="3570" y="14384"/>
                  </a:cubicBezTo>
                  <a:close/>
                  <a:moveTo>
                    <a:pt x="774" y="16212"/>
                  </a:moveTo>
                  <a:cubicBezTo>
                    <a:pt x="774" y="16212"/>
                    <a:pt x="774" y="16212"/>
                    <a:pt x="774" y="16212"/>
                  </a:cubicBezTo>
                  <a:lnTo>
                    <a:pt x="782" y="16376"/>
                  </a:lnTo>
                  <a:lnTo>
                    <a:pt x="782" y="16376"/>
                  </a:lnTo>
                  <a:lnTo>
                    <a:pt x="774" y="16212"/>
                  </a:lnTo>
                  <a:close/>
                  <a:moveTo>
                    <a:pt x="3248" y="26302"/>
                  </a:moveTo>
                  <a:cubicBezTo>
                    <a:pt x="3411" y="26302"/>
                    <a:pt x="3571" y="26333"/>
                    <a:pt x="3725" y="26408"/>
                  </a:cubicBezTo>
                  <a:cubicBezTo>
                    <a:pt x="3797" y="26442"/>
                    <a:pt x="3764" y="26534"/>
                    <a:pt x="3704" y="26559"/>
                  </a:cubicBezTo>
                  <a:cubicBezTo>
                    <a:pt x="3480" y="26651"/>
                    <a:pt x="3234" y="26671"/>
                    <a:pt x="2982" y="26671"/>
                  </a:cubicBezTo>
                  <a:cubicBezTo>
                    <a:pt x="2781" y="26671"/>
                    <a:pt x="2576" y="26658"/>
                    <a:pt x="2376" y="26658"/>
                  </a:cubicBezTo>
                  <a:cubicBezTo>
                    <a:pt x="2257" y="26658"/>
                    <a:pt x="2141" y="26663"/>
                    <a:pt x="2027" y="26677"/>
                  </a:cubicBezTo>
                  <a:cubicBezTo>
                    <a:pt x="2027" y="26678"/>
                    <a:pt x="2026" y="26678"/>
                    <a:pt x="2025" y="26678"/>
                  </a:cubicBezTo>
                  <a:cubicBezTo>
                    <a:pt x="2011" y="26678"/>
                    <a:pt x="2013" y="26656"/>
                    <a:pt x="2024" y="26651"/>
                  </a:cubicBezTo>
                  <a:cubicBezTo>
                    <a:pt x="2399" y="26501"/>
                    <a:pt x="2831" y="26302"/>
                    <a:pt x="3248" y="26302"/>
                  </a:cubicBezTo>
                  <a:close/>
                  <a:moveTo>
                    <a:pt x="4749" y="27982"/>
                  </a:moveTo>
                  <a:cubicBezTo>
                    <a:pt x="4749" y="27982"/>
                    <a:pt x="4749" y="27982"/>
                    <a:pt x="4749" y="27982"/>
                  </a:cubicBezTo>
                  <a:lnTo>
                    <a:pt x="4749" y="27982"/>
                  </a:lnTo>
                  <a:lnTo>
                    <a:pt x="4798" y="28550"/>
                  </a:lnTo>
                  <a:lnTo>
                    <a:pt x="4798" y="28550"/>
                  </a:lnTo>
                  <a:cubicBezTo>
                    <a:pt x="4798" y="28550"/>
                    <a:pt x="4798" y="28550"/>
                    <a:pt x="4798" y="28550"/>
                  </a:cubicBezTo>
                  <a:lnTo>
                    <a:pt x="4749" y="27982"/>
                  </a:lnTo>
                  <a:close/>
                  <a:moveTo>
                    <a:pt x="5112" y="32181"/>
                  </a:moveTo>
                  <a:lnTo>
                    <a:pt x="5162" y="32754"/>
                  </a:lnTo>
                  <a:lnTo>
                    <a:pt x="5162" y="32754"/>
                  </a:lnTo>
                  <a:cubicBezTo>
                    <a:pt x="5163" y="32753"/>
                    <a:pt x="5163" y="32753"/>
                    <a:pt x="5164" y="32753"/>
                  </a:cubicBezTo>
                  <a:lnTo>
                    <a:pt x="5115" y="32181"/>
                  </a:lnTo>
                  <a:cubicBezTo>
                    <a:pt x="5114" y="32181"/>
                    <a:pt x="5113" y="32181"/>
                    <a:pt x="5112" y="32181"/>
                  </a:cubicBezTo>
                  <a:close/>
                  <a:moveTo>
                    <a:pt x="5519" y="36891"/>
                  </a:moveTo>
                  <a:lnTo>
                    <a:pt x="5570" y="37480"/>
                  </a:lnTo>
                  <a:lnTo>
                    <a:pt x="5570" y="37480"/>
                  </a:lnTo>
                  <a:cubicBezTo>
                    <a:pt x="5355" y="37464"/>
                    <a:pt x="5146" y="37439"/>
                    <a:pt x="4967" y="37429"/>
                  </a:cubicBezTo>
                  <a:cubicBezTo>
                    <a:pt x="4299" y="37392"/>
                    <a:pt x="3442" y="37417"/>
                    <a:pt x="2817" y="37155"/>
                  </a:cubicBezTo>
                  <a:cubicBezTo>
                    <a:pt x="2772" y="37135"/>
                    <a:pt x="2759" y="37061"/>
                    <a:pt x="2817" y="37048"/>
                  </a:cubicBezTo>
                  <a:cubicBezTo>
                    <a:pt x="3137" y="36975"/>
                    <a:pt x="3481" y="36962"/>
                    <a:pt x="3829" y="36962"/>
                  </a:cubicBezTo>
                  <a:cubicBezTo>
                    <a:pt x="4008" y="36962"/>
                    <a:pt x="4189" y="36965"/>
                    <a:pt x="4367" y="36965"/>
                  </a:cubicBezTo>
                  <a:cubicBezTo>
                    <a:pt x="4540" y="36965"/>
                    <a:pt x="4710" y="36962"/>
                    <a:pt x="4875" y="36950"/>
                  </a:cubicBezTo>
                  <a:cubicBezTo>
                    <a:pt x="5091" y="36933"/>
                    <a:pt x="5305" y="36914"/>
                    <a:pt x="5519" y="36891"/>
                  </a:cubicBezTo>
                  <a:close/>
                  <a:moveTo>
                    <a:pt x="5230" y="39234"/>
                  </a:moveTo>
                  <a:cubicBezTo>
                    <a:pt x="5314" y="39234"/>
                    <a:pt x="5399" y="39236"/>
                    <a:pt x="5484" y="39240"/>
                  </a:cubicBezTo>
                  <a:cubicBezTo>
                    <a:pt x="5620" y="39246"/>
                    <a:pt x="5620" y="39450"/>
                    <a:pt x="5484" y="39451"/>
                  </a:cubicBezTo>
                  <a:cubicBezTo>
                    <a:pt x="4790" y="39462"/>
                    <a:pt x="4112" y="39467"/>
                    <a:pt x="3426" y="39578"/>
                  </a:cubicBezTo>
                  <a:cubicBezTo>
                    <a:pt x="3422" y="39579"/>
                    <a:pt x="3419" y="39579"/>
                    <a:pt x="3415" y="39579"/>
                  </a:cubicBezTo>
                  <a:cubicBezTo>
                    <a:pt x="3348" y="39579"/>
                    <a:pt x="3322" y="39478"/>
                    <a:pt x="3394" y="39464"/>
                  </a:cubicBezTo>
                  <a:cubicBezTo>
                    <a:pt x="3998" y="39335"/>
                    <a:pt x="4612" y="39234"/>
                    <a:pt x="5230" y="39234"/>
                  </a:cubicBezTo>
                  <a:close/>
                  <a:moveTo>
                    <a:pt x="2326" y="1"/>
                  </a:moveTo>
                  <a:lnTo>
                    <a:pt x="0" y="82"/>
                  </a:lnTo>
                  <a:lnTo>
                    <a:pt x="421" y="8864"/>
                  </a:lnTo>
                  <a:cubicBezTo>
                    <a:pt x="801" y="8691"/>
                    <a:pt x="1266" y="8539"/>
                    <a:pt x="1662" y="8539"/>
                  </a:cubicBezTo>
                  <a:cubicBezTo>
                    <a:pt x="1682" y="8539"/>
                    <a:pt x="1702" y="8539"/>
                    <a:pt x="1721" y="8540"/>
                  </a:cubicBezTo>
                  <a:cubicBezTo>
                    <a:pt x="1863" y="8546"/>
                    <a:pt x="1939" y="8753"/>
                    <a:pt x="1797" y="8823"/>
                  </a:cubicBezTo>
                  <a:cubicBezTo>
                    <a:pt x="1433" y="9004"/>
                    <a:pt x="921" y="9066"/>
                    <a:pt x="483" y="9066"/>
                  </a:cubicBezTo>
                  <a:cubicBezTo>
                    <a:pt x="466" y="9066"/>
                    <a:pt x="448" y="9066"/>
                    <a:pt x="431" y="9065"/>
                  </a:cubicBezTo>
                  <a:lnTo>
                    <a:pt x="431" y="9065"/>
                  </a:lnTo>
                  <a:lnTo>
                    <a:pt x="537" y="11286"/>
                  </a:lnTo>
                  <a:cubicBezTo>
                    <a:pt x="967" y="11232"/>
                    <a:pt x="1401" y="11183"/>
                    <a:pt x="1832" y="11183"/>
                  </a:cubicBezTo>
                  <a:cubicBezTo>
                    <a:pt x="2060" y="11183"/>
                    <a:pt x="2287" y="11196"/>
                    <a:pt x="2511" y="11231"/>
                  </a:cubicBezTo>
                  <a:cubicBezTo>
                    <a:pt x="2679" y="11256"/>
                    <a:pt x="2658" y="11513"/>
                    <a:pt x="2511" y="11551"/>
                  </a:cubicBezTo>
                  <a:cubicBezTo>
                    <a:pt x="2057" y="11669"/>
                    <a:pt x="1582" y="11698"/>
                    <a:pt x="1105" y="11698"/>
                  </a:cubicBezTo>
                  <a:cubicBezTo>
                    <a:pt x="922" y="11698"/>
                    <a:pt x="739" y="11694"/>
                    <a:pt x="556" y="11689"/>
                  </a:cubicBezTo>
                  <a:lnTo>
                    <a:pt x="554" y="11660"/>
                  </a:lnTo>
                  <a:lnTo>
                    <a:pt x="774" y="16212"/>
                  </a:lnTo>
                  <a:lnTo>
                    <a:pt x="774" y="16212"/>
                  </a:lnTo>
                  <a:cubicBezTo>
                    <a:pt x="993" y="16165"/>
                    <a:pt x="1215" y="16142"/>
                    <a:pt x="1438" y="16109"/>
                  </a:cubicBezTo>
                  <a:cubicBezTo>
                    <a:pt x="1636" y="16081"/>
                    <a:pt x="1822" y="16050"/>
                    <a:pt x="2014" y="16050"/>
                  </a:cubicBezTo>
                  <a:cubicBezTo>
                    <a:pt x="2093" y="16050"/>
                    <a:pt x="2173" y="16055"/>
                    <a:pt x="2255" y="16068"/>
                  </a:cubicBezTo>
                  <a:cubicBezTo>
                    <a:pt x="2398" y="16089"/>
                    <a:pt x="2383" y="16279"/>
                    <a:pt x="2291" y="16346"/>
                  </a:cubicBezTo>
                  <a:cubicBezTo>
                    <a:pt x="2010" y="16547"/>
                    <a:pt x="1612" y="16637"/>
                    <a:pt x="1226" y="16637"/>
                  </a:cubicBezTo>
                  <a:cubicBezTo>
                    <a:pt x="1077" y="16637"/>
                    <a:pt x="930" y="16623"/>
                    <a:pt x="792" y="16598"/>
                  </a:cubicBezTo>
                  <a:lnTo>
                    <a:pt x="792" y="16598"/>
                  </a:lnTo>
                  <a:lnTo>
                    <a:pt x="1049" y="21966"/>
                  </a:lnTo>
                  <a:cubicBezTo>
                    <a:pt x="1633" y="21822"/>
                    <a:pt x="2244" y="21754"/>
                    <a:pt x="2817" y="21589"/>
                  </a:cubicBezTo>
                  <a:cubicBezTo>
                    <a:pt x="2837" y="21584"/>
                    <a:pt x="2856" y="21581"/>
                    <a:pt x="2873" y="21581"/>
                  </a:cubicBezTo>
                  <a:cubicBezTo>
                    <a:pt x="3030" y="21581"/>
                    <a:pt x="3078" y="21803"/>
                    <a:pt x="2948" y="21900"/>
                  </a:cubicBezTo>
                  <a:cubicBezTo>
                    <a:pt x="2478" y="22258"/>
                    <a:pt x="1866" y="22538"/>
                    <a:pt x="1265" y="22538"/>
                  </a:cubicBezTo>
                  <a:cubicBezTo>
                    <a:pt x="1202" y="22538"/>
                    <a:pt x="1139" y="22535"/>
                    <a:pt x="1076" y="22529"/>
                  </a:cubicBezTo>
                  <a:lnTo>
                    <a:pt x="1076" y="22529"/>
                  </a:lnTo>
                  <a:lnTo>
                    <a:pt x="1422" y="29734"/>
                  </a:lnTo>
                  <a:cubicBezTo>
                    <a:pt x="1511" y="29717"/>
                    <a:pt x="1601" y="29699"/>
                    <a:pt x="1690" y="29686"/>
                  </a:cubicBezTo>
                  <a:cubicBezTo>
                    <a:pt x="1987" y="29640"/>
                    <a:pt x="2334" y="29586"/>
                    <a:pt x="2668" y="29586"/>
                  </a:cubicBezTo>
                  <a:cubicBezTo>
                    <a:pt x="2897" y="29586"/>
                    <a:pt x="3119" y="29612"/>
                    <a:pt x="3315" y="29683"/>
                  </a:cubicBezTo>
                  <a:cubicBezTo>
                    <a:pt x="3522" y="29759"/>
                    <a:pt x="3518" y="30025"/>
                    <a:pt x="3314" y="30101"/>
                  </a:cubicBezTo>
                  <a:cubicBezTo>
                    <a:pt x="2852" y="30272"/>
                    <a:pt x="2258" y="30224"/>
                    <a:pt x="1765" y="30246"/>
                  </a:cubicBezTo>
                  <a:cubicBezTo>
                    <a:pt x="1659" y="30251"/>
                    <a:pt x="1552" y="30256"/>
                    <a:pt x="1446" y="30261"/>
                  </a:cubicBezTo>
                  <a:lnTo>
                    <a:pt x="1656" y="34643"/>
                  </a:lnTo>
                  <a:cubicBezTo>
                    <a:pt x="1942" y="34576"/>
                    <a:pt x="2250" y="34561"/>
                    <a:pt x="2531" y="34532"/>
                  </a:cubicBezTo>
                  <a:cubicBezTo>
                    <a:pt x="2821" y="34502"/>
                    <a:pt x="3128" y="34457"/>
                    <a:pt x="3430" y="34457"/>
                  </a:cubicBezTo>
                  <a:cubicBezTo>
                    <a:pt x="3630" y="34457"/>
                    <a:pt x="3828" y="34477"/>
                    <a:pt x="4016" y="34534"/>
                  </a:cubicBezTo>
                  <a:cubicBezTo>
                    <a:pt x="4091" y="34558"/>
                    <a:pt x="4092" y="34663"/>
                    <a:pt x="4016" y="34686"/>
                  </a:cubicBezTo>
                  <a:cubicBezTo>
                    <a:pt x="3764" y="34758"/>
                    <a:pt x="3498" y="34771"/>
                    <a:pt x="3231" y="34771"/>
                  </a:cubicBezTo>
                  <a:cubicBezTo>
                    <a:pt x="3098" y="34771"/>
                    <a:pt x="2964" y="34767"/>
                    <a:pt x="2832" y="34767"/>
                  </a:cubicBezTo>
                  <a:cubicBezTo>
                    <a:pt x="2762" y="34767"/>
                    <a:pt x="2692" y="34768"/>
                    <a:pt x="2623" y="34771"/>
                  </a:cubicBezTo>
                  <a:cubicBezTo>
                    <a:pt x="2311" y="34783"/>
                    <a:pt x="1983" y="34839"/>
                    <a:pt x="1665" y="34841"/>
                  </a:cubicBezTo>
                  <a:lnTo>
                    <a:pt x="2068" y="43245"/>
                  </a:lnTo>
                  <a:lnTo>
                    <a:pt x="6134" y="44000"/>
                  </a:lnTo>
                  <a:lnTo>
                    <a:pt x="5570" y="37480"/>
                  </a:lnTo>
                  <a:lnTo>
                    <a:pt x="5570" y="37480"/>
                  </a:lnTo>
                  <a:cubicBezTo>
                    <a:pt x="5571" y="37480"/>
                    <a:pt x="5572" y="37480"/>
                    <a:pt x="5573" y="37480"/>
                  </a:cubicBezTo>
                  <a:lnTo>
                    <a:pt x="5522" y="36890"/>
                  </a:lnTo>
                  <a:cubicBezTo>
                    <a:pt x="5521" y="36890"/>
                    <a:pt x="5520" y="36891"/>
                    <a:pt x="5519" y="36891"/>
                  </a:cubicBezTo>
                  <a:lnTo>
                    <a:pt x="5519" y="36891"/>
                  </a:lnTo>
                  <a:lnTo>
                    <a:pt x="5162" y="32754"/>
                  </a:lnTo>
                  <a:lnTo>
                    <a:pt x="5162" y="32754"/>
                  </a:lnTo>
                  <a:cubicBezTo>
                    <a:pt x="4913" y="32835"/>
                    <a:pt x="4638" y="32835"/>
                    <a:pt x="4362" y="32853"/>
                  </a:cubicBezTo>
                  <a:cubicBezTo>
                    <a:pt x="4300" y="32857"/>
                    <a:pt x="4239" y="32859"/>
                    <a:pt x="4178" y="32859"/>
                  </a:cubicBezTo>
                  <a:cubicBezTo>
                    <a:pt x="3749" y="32859"/>
                    <a:pt x="3335" y="32767"/>
                    <a:pt x="2921" y="32654"/>
                  </a:cubicBezTo>
                  <a:cubicBezTo>
                    <a:pt x="2907" y="32649"/>
                    <a:pt x="2908" y="32632"/>
                    <a:pt x="2921" y="32627"/>
                  </a:cubicBezTo>
                  <a:cubicBezTo>
                    <a:pt x="3361" y="32469"/>
                    <a:pt x="3801" y="32311"/>
                    <a:pt x="4267" y="32254"/>
                  </a:cubicBezTo>
                  <a:cubicBezTo>
                    <a:pt x="4506" y="32225"/>
                    <a:pt x="4744" y="32175"/>
                    <a:pt x="4976" y="32175"/>
                  </a:cubicBezTo>
                  <a:cubicBezTo>
                    <a:pt x="5022" y="32175"/>
                    <a:pt x="5067" y="32177"/>
                    <a:pt x="5112" y="32181"/>
                  </a:cubicBezTo>
                  <a:lnTo>
                    <a:pt x="5112" y="32181"/>
                  </a:lnTo>
                  <a:lnTo>
                    <a:pt x="4798" y="28550"/>
                  </a:lnTo>
                  <a:lnTo>
                    <a:pt x="4798" y="28550"/>
                  </a:lnTo>
                  <a:cubicBezTo>
                    <a:pt x="4539" y="28591"/>
                    <a:pt x="4277" y="28613"/>
                    <a:pt x="4015" y="28636"/>
                  </a:cubicBezTo>
                  <a:cubicBezTo>
                    <a:pt x="3749" y="28657"/>
                    <a:pt x="3455" y="28696"/>
                    <a:pt x="3166" y="28696"/>
                  </a:cubicBezTo>
                  <a:cubicBezTo>
                    <a:pt x="2872" y="28696"/>
                    <a:pt x="2584" y="28656"/>
                    <a:pt x="2336" y="28516"/>
                  </a:cubicBezTo>
                  <a:cubicBezTo>
                    <a:pt x="2314" y="28504"/>
                    <a:pt x="2316" y="28474"/>
                    <a:pt x="2336" y="28462"/>
                  </a:cubicBezTo>
                  <a:cubicBezTo>
                    <a:pt x="2791" y="28161"/>
                    <a:pt x="3423" y="28186"/>
                    <a:pt x="3945" y="28110"/>
                  </a:cubicBezTo>
                  <a:cubicBezTo>
                    <a:pt x="4213" y="28073"/>
                    <a:pt x="4481" y="28021"/>
                    <a:pt x="4749" y="27982"/>
                  </a:cubicBezTo>
                  <a:lnTo>
                    <a:pt x="4749" y="27982"/>
                  </a:lnTo>
                  <a:lnTo>
                    <a:pt x="4439" y="24394"/>
                  </a:lnTo>
                  <a:cubicBezTo>
                    <a:pt x="4235" y="24406"/>
                    <a:pt x="4032" y="24410"/>
                    <a:pt x="3844" y="24424"/>
                  </a:cubicBezTo>
                  <a:cubicBezTo>
                    <a:pt x="3358" y="24460"/>
                    <a:pt x="2863" y="24537"/>
                    <a:pt x="2375" y="24537"/>
                  </a:cubicBezTo>
                  <a:cubicBezTo>
                    <a:pt x="2343" y="24537"/>
                    <a:pt x="2311" y="24537"/>
                    <a:pt x="2279" y="24536"/>
                  </a:cubicBezTo>
                  <a:cubicBezTo>
                    <a:pt x="2243" y="24535"/>
                    <a:pt x="2230" y="24488"/>
                    <a:pt x="2261" y="24468"/>
                  </a:cubicBezTo>
                  <a:cubicBezTo>
                    <a:pt x="2706" y="24173"/>
                    <a:pt x="3257" y="24007"/>
                    <a:pt x="3774" y="23890"/>
                  </a:cubicBezTo>
                  <a:cubicBezTo>
                    <a:pt x="3964" y="23848"/>
                    <a:pt x="4174" y="23804"/>
                    <a:pt x="4386" y="23776"/>
                  </a:cubicBezTo>
                  <a:lnTo>
                    <a:pt x="4392" y="23845"/>
                  </a:lnTo>
                  <a:lnTo>
                    <a:pt x="4005" y="19363"/>
                  </a:lnTo>
                  <a:cubicBezTo>
                    <a:pt x="3907" y="19374"/>
                    <a:pt x="3810" y="19383"/>
                    <a:pt x="3711" y="19393"/>
                  </a:cubicBezTo>
                  <a:cubicBezTo>
                    <a:pt x="3406" y="19425"/>
                    <a:pt x="3082" y="19459"/>
                    <a:pt x="2763" y="19459"/>
                  </a:cubicBezTo>
                  <a:cubicBezTo>
                    <a:pt x="2568" y="19459"/>
                    <a:pt x="2375" y="19446"/>
                    <a:pt x="2189" y="19413"/>
                  </a:cubicBezTo>
                  <a:cubicBezTo>
                    <a:pt x="2135" y="19402"/>
                    <a:pt x="2127" y="19318"/>
                    <a:pt x="2174" y="19295"/>
                  </a:cubicBezTo>
                  <a:cubicBezTo>
                    <a:pt x="2618" y="19066"/>
                    <a:pt x="3154" y="18965"/>
                    <a:pt x="3642" y="18871"/>
                  </a:cubicBezTo>
                  <a:cubicBezTo>
                    <a:pt x="3748" y="18850"/>
                    <a:pt x="3853" y="18829"/>
                    <a:pt x="3956" y="18809"/>
                  </a:cubicBezTo>
                  <a:lnTo>
                    <a:pt x="3956" y="18809"/>
                  </a:lnTo>
                  <a:lnTo>
                    <a:pt x="3992" y="19226"/>
                  </a:lnTo>
                  <a:lnTo>
                    <a:pt x="3956" y="18809"/>
                  </a:lnTo>
                  <a:cubicBezTo>
                    <a:pt x="3956" y="18809"/>
                    <a:pt x="3956" y="18809"/>
                    <a:pt x="3956" y="18809"/>
                  </a:cubicBezTo>
                  <a:lnTo>
                    <a:pt x="3956" y="18809"/>
                  </a:lnTo>
                  <a:lnTo>
                    <a:pt x="2886" y="6465"/>
                  </a:lnTo>
                  <a:cubicBezTo>
                    <a:pt x="2661" y="6579"/>
                    <a:pt x="2396" y="6613"/>
                    <a:pt x="2143" y="6645"/>
                  </a:cubicBezTo>
                  <a:cubicBezTo>
                    <a:pt x="1703" y="6701"/>
                    <a:pt x="1262" y="6728"/>
                    <a:pt x="819" y="6733"/>
                  </a:cubicBezTo>
                  <a:cubicBezTo>
                    <a:pt x="818" y="6733"/>
                    <a:pt x="817" y="6733"/>
                    <a:pt x="816" y="6733"/>
                  </a:cubicBezTo>
                  <a:cubicBezTo>
                    <a:pt x="614" y="6733"/>
                    <a:pt x="564" y="6401"/>
                    <a:pt x="770" y="6370"/>
                  </a:cubicBezTo>
                  <a:cubicBezTo>
                    <a:pt x="1183" y="6312"/>
                    <a:pt x="1592" y="6234"/>
                    <a:pt x="1997" y="6129"/>
                  </a:cubicBezTo>
                  <a:cubicBezTo>
                    <a:pt x="2259" y="6062"/>
                    <a:pt x="2528" y="5969"/>
                    <a:pt x="2799" y="5969"/>
                  </a:cubicBezTo>
                  <a:cubicBezTo>
                    <a:pt x="2814" y="5969"/>
                    <a:pt x="2829" y="5969"/>
                    <a:pt x="2844" y="5970"/>
                  </a:cubicBezTo>
                  <a:lnTo>
                    <a:pt x="2666" y="3920"/>
                  </a:lnTo>
                  <a:cubicBezTo>
                    <a:pt x="2546" y="3934"/>
                    <a:pt x="2428" y="3945"/>
                    <a:pt x="2315" y="3957"/>
                  </a:cubicBezTo>
                  <a:cubicBezTo>
                    <a:pt x="2098" y="3980"/>
                    <a:pt x="1890" y="3990"/>
                    <a:pt x="1684" y="3990"/>
                  </a:cubicBezTo>
                  <a:cubicBezTo>
                    <a:pt x="1288" y="3990"/>
                    <a:pt x="904" y="3954"/>
                    <a:pt x="492" y="3909"/>
                  </a:cubicBezTo>
                  <a:cubicBezTo>
                    <a:pt x="453" y="3905"/>
                    <a:pt x="438" y="3844"/>
                    <a:pt x="482" y="3835"/>
                  </a:cubicBezTo>
                  <a:cubicBezTo>
                    <a:pt x="1041" y="3731"/>
                    <a:pt x="1599" y="3583"/>
                    <a:pt x="2158" y="3468"/>
                  </a:cubicBezTo>
                  <a:cubicBezTo>
                    <a:pt x="2304" y="3437"/>
                    <a:pt x="2458" y="3394"/>
                    <a:pt x="2616" y="3357"/>
                  </a:cubicBezTo>
                  <a:lnTo>
                    <a:pt x="2616" y="3357"/>
                  </a:lnTo>
                  <a:lnTo>
                    <a:pt x="2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1819450" y="2632350"/>
              <a:ext cx="42850" cy="45625"/>
            </a:xfrm>
            <a:custGeom>
              <a:rect b="b" l="l" r="r" t="t"/>
              <a:pathLst>
                <a:path extrusionOk="0" h="1825" w="1714">
                  <a:moveTo>
                    <a:pt x="1496" y="1"/>
                  </a:moveTo>
                  <a:lnTo>
                    <a:pt x="1496" y="1"/>
                  </a:lnTo>
                  <a:cubicBezTo>
                    <a:pt x="1" y="661"/>
                    <a:pt x="220" y="1824"/>
                    <a:pt x="220" y="1824"/>
                  </a:cubicBezTo>
                  <a:cubicBezTo>
                    <a:pt x="1714" y="1773"/>
                    <a:pt x="1496" y="1"/>
                    <a:pt x="14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a:off x="1671800" y="2596750"/>
              <a:ext cx="43950" cy="48950"/>
            </a:xfrm>
            <a:custGeom>
              <a:rect b="b" l="l" r="r" t="t"/>
              <a:pathLst>
                <a:path extrusionOk="0" h="1958" w="1758">
                  <a:moveTo>
                    <a:pt x="77" y="1"/>
                  </a:moveTo>
                  <a:cubicBezTo>
                    <a:pt x="77" y="1"/>
                    <a:pt x="77" y="1"/>
                    <a:pt x="77" y="1"/>
                  </a:cubicBezTo>
                  <a:cubicBezTo>
                    <a:pt x="0" y="1634"/>
                    <a:pt x="1137" y="1957"/>
                    <a:pt x="1137" y="1957"/>
                  </a:cubicBezTo>
                  <a:cubicBezTo>
                    <a:pt x="1758" y="599"/>
                    <a:pt x="80" y="1"/>
                    <a:pt x="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1888625" y="2635625"/>
              <a:ext cx="36625" cy="40750"/>
            </a:xfrm>
            <a:custGeom>
              <a:rect b="b" l="l" r="r" t="t"/>
              <a:pathLst>
                <a:path extrusionOk="0" h="1630" w="1465">
                  <a:moveTo>
                    <a:pt x="65" y="1"/>
                  </a:moveTo>
                  <a:lnTo>
                    <a:pt x="65" y="1"/>
                  </a:lnTo>
                  <a:cubicBezTo>
                    <a:pt x="1" y="1360"/>
                    <a:pt x="947" y="1630"/>
                    <a:pt x="947" y="1630"/>
                  </a:cubicBezTo>
                  <a:cubicBezTo>
                    <a:pt x="1464" y="499"/>
                    <a:pt x="65" y="2"/>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a:off x="1626225" y="2656775"/>
              <a:ext cx="36625" cy="40750"/>
            </a:xfrm>
            <a:custGeom>
              <a:rect b="b" l="l" r="r" t="t"/>
              <a:pathLst>
                <a:path extrusionOk="0" h="1630" w="1465">
                  <a:moveTo>
                    <a:pt x="64" y="1"/>
                  </a:moveTo>
                  <a:cubicBezTo>
                    <a:pt x="1" y="1361"/>
                    <a:pt x="947" y="1630"/>
                    <a:pt x="947" y="1630"/>
                  </a:cubicBezTo>
                  <a:cubicBezTo>
                    <a:pt x="1465" y="499"/>
                    <a:pt x="65" y="2"/>
                    <a:pt x="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1541725" y="2556325"/>
              <a:ext cx="39250" cy="42175"/>
            </a:xfrm>
            <a:custGeom>
              <a:rect b="b" l="l" r="r" t="t"/>
              <a:pathLst>
                <a:path extrusionOk="0" h="1687" w="1570">
                  <a:moveTo>
                    <a:pt x="1123" y="0"/>
                  </a:moveTo>
                  <a:cubicBezTo>
                    <a:pt x="1" y="768"/>
                    <a:pt x="356" y="1686"/>
                    <a:pt x="356" y="1686"/>
                  </a:cubicBezTo>
                  <a:cubicBezTo>
                    <a:pt x="1570" y="1417"/>
                    <a:pt x="1123" y="1"/>
                    <a:pt x="1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682700" y="2688425"/>
              <a:ext cx="29400" cy="31225"/>
            </a:xfrm>
            <a:custGeom>
              <a:rect b="b" l="l" r="r" t="t"/>
              <a:pathLst>
                <a:path extrusionOk="0" h="1249" w="1176">
                  <a:moveTo>
                    <a:pt x="1114" y="0"/>
                  </a:moveTo>
                  <a:lnTo>
                    <a:pt x="1114" y="0"/>
                  </a:lnTo>
                  <a:cubicBezTo>
                    <a:pt x="1" y="398"/>
                    <a:pt x="95" y="1248"/>
                    <a:pt x="95" y="1248"/>
                  </a:cubicBezTo>
                  <a:cubicBezTo>
                    <a:pt x="113" y="1248"/>
                    <a:pt x="130" y="1249"/>
                    <a:pt x="147" y="1249"/>
                  </a:cubicBezTo>
                  <a:cubicBezTo>
                    <a:pt x="1176" y="1249"/>
                    <a:pt x="1114" y="1"/>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835575" y="2547725"/>
              <a:ext cx="43975" cy="48925"/>
            </a:xfrm>
            <a:custGeom>
              <a:rect b="b" l="l" r="r" t="t"/>
              <a:pathLst>
                <a:path extrusionOk="0" h="1957" w="1759">
                  <a:moveTo>
                    <a:pt x="77" y="0"/>
                  </a:moveTo>
                  <a:lnTo>
                    <a:pt x="77" y="0"/>
                  </a:lnTo>
                  <a:cubicBezTo>
                    <a:pt x="0" y="1633"/>
                    <a:pt x="1137" y="1957"/>
                    <a:pt x="1137" y="1957"/>
                  </a:cubicBezTo>
                  <a:cubicBezTo>
                    <a:pt x="1759" y="597"/>
                    <a:pt x="77" y="0"/>
                    <a:pt x="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1580700" y="2601875"/>
              <a:ext cx="44700" cy="34900"/>
            </a:xfrm>
            <a:custGeom>
              <a:rect b="b" l="l" r="r" t="t"/>
              <a:pathLst>
                <a:path extrusionOk="0" h="1396" w="1788">
                  <a:moveTo>
                    <a:pt x="1361" y="1"/>
                  </a:moveTo>
                  <a:cubicBezTo>
                    <a:pt x="281" y="1"/>
                    <a:pt x="1" y="1394"/>
                    <a:pt x="3" y="1396"/>
                  </a:cubicBezTo>
                  <a:cubicBezTo>
                    <a:pt x="1629" y="1238"/>
                    <a:pt x="1787" y="66"/>
                    <a:pt x="1787" y="66"/>
                  </a:cubicBezTo>
                  <a:cubicBezTo>
                    <a:pt x="1633" y="21"/>
                    <a:pt x="1491" y="1"/>
                    <a:pt x="13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1911500" y="2512625"/>
              <a:ext cx="44650" cy="34850"/>
            </a:xfrm>
            <a:custGeom>
              <a:rect b="b" l="l" r="r" t="t"/>
              <a:pathLst>
                <a:path extrusionOk="0" h="1394" w="1786">
                  <a:moveTo>
                    <a:pt x="1361" y="0"/>
                  </a:moveTo>
                  <a:cubicBezTo>
                    <a:pt x="281" y="0"/>
                    <a:pt x="1" y="1394"/>
                    <a:pt x="1" y="1394"/>
                  </a:cubicBezTo>
                  <a:cubicBezTo>
                    <a:pt x="1629" y="1237"/>
                    <a:pt x="1786" y="65"/>
                    <a:pt x="1786" y="65"/>
                  </a:cubicBezTo>
                  <a:cubicBezTo>
                    <a:pt x="1632" y="20"/>
                    <a:pt x="1491" y="0"/>
                    <a:pt x="1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1644475" y="2543900"/>
              <a:ext cx="44650" cy="34900"/>
            </a:xfrm>
            <a:custGeom>
              <a:rect b="b" l="l" r="r" t="t"/>
              <a:pathLst>
                <a:path extrusionOk="0" h="1396" w="1786">
                  <a:moveTo>
                    <a:pt x="1360" y="1"/>
                  </a:moveTo>
                  <a:cubicBezTo>
                    <a:pt x="280" y="1"/>
                    <a:pt x="0" y="1395"/>
                    <a:pt x="0" y="1396"/>
                  </a:cubicBezTo>
                  <a:cubicBezTo>
                    <a:pt x="1628" y="1238"/>
                    <a:pt x="1786" y="66"/>
                    <a:pt x="1786" y="66"/>
                  </a:cubicBezTo>
                  <a:cubicBezTo>
                    <a:pt x="1632" y="21"/>
                    <a:pt x="1490" y="1"/>
                    <a:pt x="13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1909775" y="2580525"/>
              <a:ext cx="50600" cy="27150"/>
            </a:xfrm>
            <a:custGeom>
              <a:rect b="b" l="l" r="r" t="t"/>
              <a:pathLst>
                <a:path extrusionOk="0" h="1086" w="2024">
                  <a:moveTo>
                    <a:pt x="677" y="0"/>
                  </a:moveTo>
                  <a:cubicBezTo>
                    <a:pt x="303" y="0"/>
                    <a:pt x="1" y="95"/>
                    <a:pt x="1" y="95"/>
                  </a:cubicBezTo>
                  <a:cubicBezTo>
                    <a:pt x="566" y="926"/>
                    <a:pt x="1201" y="1086"/>
                    <a:pt x="1606" y="1086"/>
                  </a:cubicBezTo>
                  <a:cubicBezTo>
                    <a:pt x="1860" y="1086"/>
                    <a:pt x="2024" y="1023"/>
                    <a:pt x="2024" y="1023"/>
                  </a:cubicBezTo>
                  <a:cubicBezTo>
                    <a:pt x="1839" y="178"/>
                    <a:pt x="1191"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5"/>
          <p:cNvSpPr/>
          <p:nvPr/>
        </p:nvSpPr>
        <p:spPr>
          <a:xfrm>
            <a:off x="6390400" y="4224400"/>
            <a:ext cx="2820316" cy="961814"/>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7814675" y="3365250"/>
            <a:ext cx="916501" cy="1203511"/>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7553075" y="331775"/>
            <a:ext cx="1301936" cy="804432"/>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911777" y="409064"/>
            <a:ext cx="222887" cy="231061"/>
          </a:xfrm>
          <a:custGeom>
            <a:rect b="b" l="l" r="r" t="t"/>
            <a:pathLst>
              <a:path extrusionOk="0" h="1159" w="1118">
                <a:moveTo>
                  <a:pt x="624" y="1"/>
                </a:moveTo>
                <a:cubicBezTo>
                  <a:pt x="297" y="1"/>
                  <a:pt x="4" y="237"/>
                  <a:pt x="2" y="581"/>
                </a:cubicBezTo>
                <a:cubicBezTo>
                  <a:pt x="1" y="758"/>
                  <a:pt x="81" y="937"/>
                  <a:pt x="221" y="1048"/>
                </a:cubicBezTo>
                <a:cubicBezTo>
                  <a:pt x="312" y="1119"/>
                  <a:pt x="428" y="1158"/>
                  <a:pt x="543" y="1158"/>
                </a:cubicBezTo>
                <a:cubicBezTo>
                  <a:pt x="606" y="1158"/>
                  <a:pt x="668" y="1147"/>
                  <a:pt x="726" y="1123"/>
                </a:cubicBezTo>
                <a:cubicBezTo>
                  <a:pt x="866" y="1065"/>
                  <a:pt x="970" y="940"/>
                  <a:pt x="1021" y="798"/>
                </a:cubicBezTo>
                <a:cubicBezTo>
                  <a:pt x="1118" y="530"/>
                  <a:pt x="1061" y="54"/>
                  <a:pt x="717" y="7"/>
                </a:cubicBezTo>
                <a:cubicBezTo>
                  <a:pt x="686" y="3"/>
                  <a:pt x="655" y="1"/>
                  <a:pt x="6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999495" y="12135"/>
            <a:ext cx="242225" cy="234849"/>
          </a:xfrm>
          <a:custGeom>
            <a:rect b="b" l="l" r="r" t="t"/>
            <a:pathLst>
              <a:path extrusionOk="0" h="1178" w="1215">
                <a:moveTo>
                  <a:pt x="626" y="0"/>
                </a:moveTo>
                <a:cubicBezTo>
                  <a:pt x="574" y="0"/>
                  <a:pt x="520" y="13"/>
                  <a:pt x="467" y="41"/>
                </a:cubicBezTo>
                <a:cubicBezTo>
                  <a:pt x="143" y="212"/>
                  <a:pt x="0" y="616"/>
                  <a:pt x="217" y="924"/>
                </a:cubicBezTo>
                <a:cubicBezTo>
                  <a:pt x="319" y="1069"/>
                  <a:pt x="488" y="1169"/>
                  <a:pt x="666" y="1177"/>
                </a:cubicBezTo>
                <a:cubicBezTo>
                  <a:pt x="674" y="1177"/>
                  <a:pt x="682" y="1177"/>
                  <a:pt x="689" y="1177"/>
                </a:cubicBezTo>
                <a:cubicBezTo>
                  <a:pt x="860" y="1177"/>
                  <a:pt x="1030" y="1090"/>
                  <a:pt x="1121" y="945"/>
                </a:cubicBezTo>
                <a:cubicBezTo>
                  <a:pt x="1200" y="817"/>
                  <a:pt x="1214" y="654"/>
                  <a:pt x="1173" y="509"/>
                </a:cubicBezTo>
                <a:cubicBezTo>
                  <a:pt x="1110" y="282"/>
                  <a:pt x="878" y="0"/>
                  <a:pt x="6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1199654" y="344471"/>
            <a:ext cx="142345" cy="147728"/>
          </a:xfrm>
          <a:custGeom>
            <a:rect b="b" l="l" r="r" t="t"/>
            <a:pathLst>
              <a:path extrusionOk="0" h="741" w="714">
                <a:moveTo>
                  <a:pt x="400" y="1"/>
                </a:moveTo>
                <a:cubicBezTo>
                  <a:pt x="190" y="1"/>
                  <a:pt x="1" y="152"/>
                  <a:pt x="0" y="372"/>
                </a:cubicBezTo>
                <a:cubicBezTo>
                  <a:pt x="0" y="486"/>
                  <a:pt x="51" y="600"/>
                  <a:pt x="140" y="670"/>
                </a:cubicBezTo>
                <a:cubicBezTo>
                  <a:pt x="198" y="716"/>
                  <a:pt x="272" y="741"/>
                  <a:pt x="345" y="741"/>
                </a:cubicBezTo>
                <a:cubicBezTo>
                  <a:pt x="385" y="741"/>
                  <a:pt x="425" y="733"/>
                  <a:pt x="462" y="717"/>
                </a:cubicBezTo>
                <a:cubicBezTo>
                  <a:pt x="552" y="680"/>
                  <a:pt x="619" y="601"/>
                  <a:pt x="652" y="510"/>
                </a:cubicBezTo>
                <a:cubicBezTo>
                  <a:pt x="713" y="338"/>
                  <a:pt x="677" y="35"/>
                  <a:pt x="457" y="4"/>
                </a:cubicBezTo>
                <a:cubicBezTo>
                  <a:pt x="438" y="2"/>
                  <a:pt x="419" y="1"/>
                  <a:pt x="4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826252" y="-57150"/>
            <a:ext cx="142744" cy="147728"/>
          </a:xfrm>
          <a:custGeom>
            <a:rect b="b" l="l" r="r" t="t"/>
            <a:pathLst>
              <a:path extrusionOk="0" h="741" w="716">
                <a:moveTo>
                  <a:pt x="398" y="0"/>
                </a:moveTo>
                <a:cubicBezTo>
                  <a:pt x="189" y="0"/>
                  <a:pt x="3" y="152"/>
                  <a:pt x="1" y="371"/>
                </a:cubicBezTo>
                <a:cubicBezTo>
                  <a:pt x="0" y="486"/>
                  <a:pt x="52" y="600"/>
                  <a:pt x="142" y="670"/>
                </a:cubicBezTo>
                <a:cubicBezTo>
                  <a:pt x="199" y="716"/>
                  <a:pt x="274" y="741"/>
                  <a:pt x="347" y="741"/>
                </a:cubicBezTo>
                <a:cubicBezTo>
                  <a:pt x="387" y="741"/>
                  <a:pt x="427" y="733"/>
                  <a:pt x="464" y="718"/>
                </a:cubicBezTo>
                <a:cubicBezTo>
                  <a:pt x="554" y="681"/>
                  <a:pt x="620" y="601"/>
                  <a:pt x="654" y="510"/>
                </a:cubicBezTo>
                <a:cubicBezTo>
                  <a:pt x="715" y="339"/>
                  <a:pt x="680" y="33"/>
                  <a:pt x="459" y="5"/>
                </a:cubicBezTo>
                <a:cubicBezTo>
                  <a:pt x="439" y="2"/>
                  <a:pt x="419" y="0"/>
                  <a:pt x="3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69474" y="145707"/>
            <a:ext cx="256779" cy="261763"/>
          </a:xfrm>
          <a:custGeom>
            <a:rect b="b" l="l" r="r" t="t"/>
            <a:pathLst>
              <a:path extrusionOk="0" h="1313" w="1288">
                <a:moveTo>
                  <a:pt x="759" y="1"/>
                </a:moveTo>
                <a:cubicBezTo>
                  <a:pt x="746" y="1"/>
                  <a:pt x="733" y="1"/>
                  <a:pt x="720" y="3"/>
                </a:cubicBezTo>
                <a:cubicBezTo>
                  <a:pt x="318" y="40"/>
                  <a:pt x="0" y="399"/>
                  <a:pt x="93" y="808"/>
                </a:cubicBezTo>
                <a:cubicBezTo>
                  <a:pt x="138" y="1001"/>
                  <a:pt x="270" y="1176"/>
                  <a:pt x="449" y="1260"/>
                </a:cubicBezTo>
                <a:cubicBezTo>
                  <a:pt x="526" y="1295"/>
                  <a:pt x="610" y="1313"/>
                  <a:pt x="694" y="1313"/>
                </a:cubicBezTo>
                <a:cubicBezTo>
                  <a:pt x="808" y="1313"/>
                  <a:pt x="922" y="1280"/>
                  <a:pt x="1015" y="1212"/>
                </a:cubicBezTo>
                <a:cubicBezTo>
                  <a:pt x="1150" y="1114"/>
                  <a:pt x="1234" y="951"/>
                  <a:pt x="1253" y="783"/>
                </a:cubicBezTo>
                <a:cubicBezTo>
                  <a:pt x="1288" y="478"/>
                  <a:pt x="1119" y="1"/>
                  <a:pt x="7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283" name="Shape 283"/>
        <p:cNvGrpSpPr/>
        <p:nvPr/>
      </p:nvGrpSpPr>
      <p:grpSpPr>
        <a:xfrm>
          <a:off x="0" y="0"/>
          <a:ext cx="0" cy="0"/>
          <a:chOff x="0" y="0"/>
          <a:chExt cx="0" cy="0"/>
        </a:xfrm>
      </p:grpSpPr>
      <p:sp>
        <p:nvSpPr>
          <p:cNvPr id="284" name="Google Shape;284;p26"/>
          <p:cNvSpPr txBox="1"/>
          <p:nvPr>
            <p:ph hasCustomPrompt="1" type="title"/>
          </p:nvPr>
        </p:nvSpPr>
        <p:spPr>
          <a:xfrm>
            <a:off x="720000" y="2615200"/>
            <a:ext cx="22116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5" name="Google Shape;285;p26"/>
          <p:cNvSpPr txBox="1"/>
          <p:nvPr>
            <p:ph idx="1" type="subTitle"/>
          </p:nvPr>
        </p:nvSpPr>
        <p:spPr>
          <a:xfrm>
            <a:off x="720000" y="3120113"/>
            <a:ext cx="2211600" cy="4701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6"/>
          <p:cNvSpPr txBox="1"/>
          <p:nvPr>
            <p:ph hasCustomPrompt="1" idx="2" type="title"/>
          </p:nvPr>
        </p:nvSpPr>
        <p:spPr>
          <a:xfrm>
            <a:off x="3466200" y="2615208"/>
            <a:ext cx="22116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7" name="Google Shape;287;p26"/>
          <p:cNvSpPr txBox="1"/>
          <p:nvPr>
            <p:ph idx="3" type="subTitle"/>
          </p:nvPr>
        </p:nvSpPr>
        <p:spPr>
          <a:xfrm>
            <a:off x="3466200" y="3120127"/>
            <a:ext cx="2211600" cy="4701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6"/>
          <p:cNvSpPr txBox="1"/>
          <p:nvPr>
            <p:ph hasCustomPrompt="1" idx="4" type="title"/>
          </p:nvPr>
        </p:nvSpPr>
        <p:spPr>
          <a:xfrm>
            <a:off x="6212400" y="2615205"/>
            <a:ext cx="22116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9" name="Google Shape;289;p26"/>
          <p:cNvSpPr txBox="1"/>
          <p:nvPr>
            <p:ph idx="5" type="subTitle"/>
          </p:nvPr>
        </p:nvSpPr>
        <p:spPr>
          <a:xfrm>
            <a:off x="6212400" y="3120138"/>
            <a:ext cx="2211600" cy="4701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6"/>
          <p:cNvSpPr txBox="1"/>
          <p:nvPr>
            <p:ph idx="6"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1" name="Google Shape;291;p26"/>
          <p:cNvGrpSpPr/>
          <p:nvPr/>
        </p:nvGrpSpPr>
        <p:grpSpPr>
          <a:xfrm>
            <a:off x="7496347" y="-229100"/>
            <a:ext cx="669520" cy="572704"/>
            <a:chOff x="4559525" y="2162500"/>
            <a:chExt cx="149200" cy="127625"/>
          </a:xfrm>
        </p:grpSpPr>
        <p:sp>
          <p:nvSpPr>
            <p:cNvPr id="292" name="Google Shape;292;p26"/>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6"/>
          <p:cNvSpPr/>
          <p:nvPr/>
        </p:nvSpPr>
        <p:spPr>
          <a:xfrm>
            <a:off x="8347325" y="202600"/>
            <a:ext cx="707381" cy="655854"/>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84105" y="73054"/>
            <a:ext cx="1398511" cy="864053"/>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37507" y="1431537"/>
            <a:ext cx="579516" cy="597547"/>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2700000">
            <a:off x="8239009" y="3760514"/>
            <a:ext cx="379783" cy="129151"/>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37500" y="4443550"/>
            <a:ext cx="2673626" cy="828331"/>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077575" y="4443550"/>
            <a:ext cx="2119423" cy="722789"/>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340300" y="3555625"/>
            <a:ext cx="749597" cy="984340"/>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2_2_1">
    <p:bg>
      <p:bgPr>
        <a:solidFill>
          <a:schemeClr val="lt1"/>
        </a:solidFill>
      </p:bgPr>
    </p:bg>
    <p:spTree>
      <p:nvGrpSpPr>
        <p:cNvPr id="307" name="Shape 307"/>
        <p:cNvGrpSpPr/>
        <p:nvPr/>
      </p:nvGrpSpPr>
      <p:grpSpPr>
        <a:xfrm>
          <a:off x="0" y="0"/>
          <a:ext cx="0" cy="0"/>
          <a:chOff x="0" y="0"/>
          <a:chExt cx="0" cy="0"/>
        </a:xfrm>
      </p:grpSpPr>
      <p:sp>
        <p:nvSpPr>
          <p:cNvPr id="308" name="Google Shape;308;p27"/>
          <p:cNvSpPr txBox="1"/>
          <p:nvPr>
            <p:ph type="title"/>
          </p:nvPr>
        </p:nvSpPr>
        <p:spPr>
          <a:xfrm>
            <a:off x="2324661" y="130857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9" name="Google Shape;309;p27"/>
          <p:cNvSpPr txBox="1"/>
          <p:nvPr>
            <p:ph idx="1" type="subTitle"/>
          </p:nvPr>
        </p:nvSpPr>
        <p:spPr>
          <a:xfrm>
            <a:off x="3766801" y="130857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7"/>
          <p:cNvSpPr txBox="1"/>
          <p:nvPr>
            <p:ph idx="2" type="title"/>
          </p:nvPr>
        </p:nvSpPr>
        <p:spPr>
          <a:xfrm>
            <a:off x="2324661" y="216942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1" name="Google Shape;311;p27"/>
          <p:cNvSpPr txBox="1"/>
          <p:nvPr>
            <p:ph idx="3" type="subTitle"/>
          </p:nvPr>
        </p:nvSpPr>
        <p:spPr>
          <a:xfrm>
            <a:off x="3766801" y="216942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7"/>
          <p:cNvSpPr txBox="1"/>
          <p:nvPr>
            <p:ph idx="4" type="title"/>
          </p:nvPr>
        </p:nvSpPr>
        <p:spPr>
          <a:xfrm>
            <a:off x="2324652" y="303027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3" name="Google Shape;313;p27"/>
          <p:cNvSpPr txBox="1"/>
          <p:nvPr>
            <p:ph idx="5" type="subTitle"/>
          </p:nvPr>
        </p:nvSpPr>
        <p:spPr>
          <a:xfrm>
            <a:off x="3766851" y="303027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7"/>
          <p:cNvSpPr txBox="1"/>
          <p:nvPr>
            <p:ph idx="6"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27"/>
          <p:cNvSpPr/>
          <p:nvPr/>
        </p:nvSpPr>
        <p:spPr>
          <a:xfrm flipH="1" rot="10800000">
            <a:off x="-219941" y="4251424"/>
            <a:ext cx="9486012" cy="2542501"/>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flipH="1">
            <a:off x="1441459" y="-379925"/>
            <a:ext cx="720899" cy="680266"/>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flipH="1">
            <a:off x="376140" y="639647"/>
            <a:ext cx="1006540" cy="621878"/>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flipH="1">
            <a:off x="7985852" y="62102"/>
            <a:ext cx="1418148" cy="876253"/>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txBox="1"/>
          <p:nvPr>
            <p:ph idx="7" type="title"/>
          </p:nvPr>
        </p:nvSpPr>
        <p:spPr>
          <a:xfrm>
            <a:off x="2324652" y="389112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0" name="Google Shape;320;p27"/>
          <p:cNvSpPr txBox="1"/>
          <p:nvPr>
            <p:ph idx="8" type="subTitle"/>
          </p:nvPr>
        </p:nvSpPr>
        <p:spPr>
          <a:xfrm>
            <a:off x="3766851" y="389112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2_2_2">
    <p:bg>
      <p:bgPr>
        <a:solidFill>
          <a:schemeClr val="dk1"/>
        </a:solidFill>
      </p:bgPr>
    </p:bg>
    <p:spTree>
      <p:nvGrpSpPr>
        <p:cNvPr id="321" name="Shape 321"/>
        <p:cNvGrpSpPr/>
        <p:nvPr/>
      </p:nvGrpSpPr>
      <p:grpSpPr>
        <a:xfrm>
          <a:off x="0" y="0"/>
          <a:ext cx="0" cy="0"/>
          <a:chOff x="0" y="0"/>
          <a:chExt cx="0" cy="0"/>
        </a:xfrm>
      </p:grpSpPr>
      <p:sp>
        <p:nvSpPr>
          <p:cNvPr id="322" name="Google Shape;322;p28"/>
          <p:cNvSpPr txBox="1"/>
          <p:nvPr>
            <p:ph type="title"/>
          </p:nvPr>
        </p:nvSpPr>
        <p:spPr>
          <a:xfrm>
            <a:off x="2324661" y="130857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3" name="Google Shape;323;p28"/>
          <p:cNvSpPr txBox="1"/>
          <p:nvPr>
            <p:ph idx="1" type="subTitle"/>
          </p:nvPr>
        </p:nvSpPr>
        <p:spPr>
          <a:xfrm>
            <a:off x="3766801" y="130857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28"/>
          <p:cNvSpPr txBox="1"/>
          <p:nvPr>
            <p:ph idx="2" type="title"/>
          </p:nvPr>
        </p:nvSpPr>
        <p:spPr>
          <a:xfrm>
            <a:off x="2324661" y="216942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5" name="Google Shape;325;p28"/>
          <p:cNvSpPr txBox="1"/>
          <p:nvPr>
            <p:ph idx="3" type="subTitle"/>
          </p:nvPr>
        </p:nvSpPr>
        <p:spPr>
          <a:xfrm>
            <a:off x="3766801" y="216942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8"/>
          <p:cNvSpPr txBox="1"/>
          <p:nvPr>
            <p:ph idx="4" type="title"/>
          </p:nvPr>
        </p:nvSpPr>
        <p:spPr>
          <a:xfrm>
            <a:off x="2324652" y="303027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7" name="Google Shape;327;p28"/>
          <p:cNvSpPr txBox="1"/>
          <p:nvPr>
            <p:ph idx="5" type="subTitle"/>
          </p:nvPr>
        </p:nvSpPr>
        <p:spPr>
          <a:xfrm>
            <a:off x="3766851" y="303027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8"/>
          <p:cNvSpPr txBox="1"/>
          <p:nvPr>
            <p:ph idx="6"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9" name="Google Shape;329;p28"/>
          <p:cNvSpPr/>
          <p:nvPr/>
        </p:nvSpPr>
        <p:spPr>
          <a:xfrm rot="10800000">
            <a:off x="-82011" y="4251424"/>
            <a:ext cx="9486012" cy="2542501"/>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7021701" y="-379925"/>
            <a:ext cx="720899" cy="680266"/>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7801379" y="639647"/>
            <a:ext cx="1006540" cy="621878"/>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219941" y="62102"/>
            <a:ext cx="1418148" cy="876253"/>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txBox="1"/>
          <p:nvPr>
            <p:ph idx="7" type="title"/>
          </p:nvPr>
        </p:nvSpPr>
        <p:spPr>
          <a:xfrm>
            <a:off x="2324652" y="3891125"/>
            <a:ext cx="1406100" cy="527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4" name="Google Shape;334;p28"/>
          <p:cNvSpPr txBox="1"/>
          <p:nvPr>
            <p:ph idx="8" type="subTitle"/>
          </p:nvPr>
        </p:nvSpPr>
        <p:spPr>
          <a:xfrm>
            <a:off x="3766851" y="3891125"/>
            <a:ext cx="3570300" cy="527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
    <p:spTree>
      <p:nvGrpSpPr>
        <p:cNvPr id="335" name="Shape 335"/>
        <p:cNvGrpSpPr/>
        <p:nvPr/>
      </p:nvGrpSpPr>
      <p:grpSpPr>
        <a:xfrm>
          <a:off x="0" y="0"/>
          <a:ext cx="0" cy="0"/>
          <a:chOff x="0" y="0"/>
          <a:chExt cx="0" cy="0"/>
        </a:xfrm>
      </p:grpSpPr>
      <p:sp>
        <p:nvSpPr>
          <p:cNvPr id="336" name="Google Shape;336;p29"/>
          <p:cNvSpPr txBox="1"/>
          <p:nvPr>
            <p:ph idx="1" type="subTitle"/>
          </p:nvPr>
        </p:nvSpPr>
        <p:spPr>
          <a:xfrm>
            <a:off x="1534050" y="1212525"/>
            <a:ext cx="3038100" cy="307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Font typeface="Anaheim"/>
              <a:buChar char="●"/>
              <a:defRPr/>
            </a:lvl1pPr>
            <a:lvl2pPr lvl="1" rtl="0" algn="ctr">
              <a:lnSpc>
                <a:spcPct val="100000"/>
              </a:lnSpc>
              <a:spcBef>
                <a:spcPts val="0"/>
              </a:spcBef>
              <a:spcAft>
                <a:spcPts val="0"/>
              </a:spcAft>
              <a:buClr>
                <a:srgbClr val="434343"/>
              </a:buClr>
              <a:buSzPts val="1400"/>
              <a:buFont typeface="Anaheim"/>
              <a:buChar char="○"/>
              <a:defRPr/>
            </a:lvl2pPr>
            <a:lvl3pPr lvl="2" rtl="0" algn="ctr">
              <a:lnSpc>
                <a:spcPct val="100000"/>
              </a:lnSpc>
              <a:spcBef>
                <a:spcPts val="0"/>
              </a:spcBef>
              <a:spcAft>
                <a:spcPts val="0"/>
              </a:spcAft>
              <a:buClr>
                <a:srgbClr val="434343"/>
              </a:buClr>
              <a:buSzPts val="1400"/>
              <a:buFont typeface="Anaheim"/>
              <a:buChar char="■"/>
              <a:defRPr/>
            </a:lvl3pPr>
            <a:lvl4pPr lvl="3" rtl="0" algn="ctr">
              <a:lnSpc>
                <a:spcPct val="100000"/>
              </a:lnSpc>
              <a:spcBef>
                <a:spcPts val="0"/>
              </a:spcBef>
              <a:spcAft>
                <a:spcPts val="0"/>
              </a:spcAft>
              <a:buClr>
                <a:srgbClr val="434343"/>
              </a:buClr>
              <a:buSzPts val="1400"/>
              <a:buFont typeface="Anaheim"/>
              <a:buChar char="●"/>
              <a:defRPr/>
            </a:lvl4pPr>
            <a:lvl5pPr lvl="4" rtl="0" algn="ctr">
              <a:lnSpc>
                <a:spcPct val="100000"/>
              </a:lnSpc>
              <a:spcBef>
                <a:spcPts val="0"/>
              </a:spcBef>
              <a:spcAft>
                <a:spcPts val="0"/>
              </a:spcAft>
              <a:buClr>
                <a:srgbClr val="434343"/>
              </a:buClr>
              <a:buSzPts val="1400"/>
              <a:buFont typeface="Anaheim"/>
              <a:buChar char="○"/>
              <a:defRPr/>
            </a:lvl5pPr>
            <a:lvl6pPr lvl="5" rtl="0" algn="ctr">
              <a:lnSpc>
                <a:spcPct val="100000"/>
              </a:lnSpc>
              <a:spcBef>
                <a:spcPts val="0"/>
              </a:spcBef>
              <a:spcAft>
                <a:spcPts val="0"/>
              </a:spcAft>
              <a:buClr>
                <a:srgbClr val="434343"/>
              </a:buClr>
              <a:buSzPts val="1400"/>
              <a:buFont typeface="Anaheim"/>
              <a:buChar char="■"/>
              <a:defRPr/>
            </a:lvl6pPr>
            <a:lvl7pPr lvl="6" rtl="0" algn="ctr">
              <a:lnSpc>
                <a:spcPct val="100000"/>
              </a:lnSpc>
              <a:spcBef>
                <a:spcPts val="0"/>
              </a:spcBef>
              <a:spcAft>
                <a:spcPts val="0"/>
              </a:spcAft>
              <a:buClr>
                <a:srgbClr val="434343"/>
              </a:buClr>
              <a:buSzPts val="1400"/>
              <a:buFont typeface="Anaheim"/>
              <a:buChar char="●"/>
              <a:defRPr/>
            </a:lvl7pPr>
            <a:lvl8pPr lvl="7" rtl="0" algn="ctr">
              <a:lnSpc>
                <a:spcPct val="100000"/>
              </a:lnSpc>
              <a:spcBef>
                <a:spcPts val="0"/>
              </a:spcBef>
              <a:spcAft>
                <a:spcPts val="0"/>
              </a:spcAft>
              <a:buClr>
                <a:srgbClr val="434343"/>
              </a:buClr>
              <a:buSzPts val="1400"/>
              <a:buFont typeface="Anaheim"/>
              <a:buChar char="○"/>
              <a:defRPr/>
            </a:lvl8pPr>
            <a:lvl9pPr lvl="8" rtl="0" algn="ctr">
              <a:lnSpc>
                <a:spcPct val="100000"/>
              </a:lnSpc>
              <a:spcBef>
                <a:spcPts val="0"/>
              </a:spcBef>
              <a:spcAft>
                <a:spcPts val="0"/>
              </a:spcAft>
              <a:buClr>
                <a:srgbClr val="434343"/>
              </a:buClr>
              <a:buSzPts val="1400"/>
              <a:buFont typeface="Anaheim"/>
              <a:buChar char="■"/>
              <a:defRPr/>
            </a:lvl9pPr>
          </a:lstStyle>
          <a:p/>
        </p:txBody>
      </p:sp>
      <p:sp>
        <p:nvSpPr>
          <p:cNvPr id="337" name="Google Shape;337;p29"/>
          <p:cNvSpPr txBox="1"/>
          <p:nvPr>
            <p:ph type="title"/>
          </p:nvPr>
        </p:nvSpPr>
        <p:spPr>
          <a:xfrm>
            <a:off x="715100" y="473775"/>
            <a:ext cx="77112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8" name="Google Shape;338;p29"/>
          <p:cNvSpPr/>
          <p:nvPr/>
        </p:nvSpPr>
        <p:spPr>
          <a:xfrm flipH="1" rot="10800000">
            <a:off x="-162496" y="4125766"/>
            <a:ext cx="9332698" cy="2501409"/>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flipH="1">
            <a:off x="-508370" y="2651125"/>
            <a:ext cx="1086599" cy="1025391"/>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flipH="1">
            <a:off x="8475519" y="-526038"/>
            <a:ext cx="1149480" cy="1121977"/>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9"/>
          <p:cNvGrpSpPr/>
          <p:nvPr/>
        </p:nvGrpSpPr>
        <p:grpSpPr>
          <a:xfrm flipH="1">
            <a:off x="93881" y="87646"/>
            <a:ext cx="734527" cy="628323"/>
            <a:chOff x="4559525" y="2162500"/>
            <a:chExt cx="149200" cy="127625"/>
          </a:xfrm>
        </p:grpSpPr>
        <p:sp>
          <p:nvSpPr>
            <p:cNvPr id="342" name="Google Shape;342;p29"/>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9"/>
          <p:cNvSpPr/>
          <p:nvPr/>
        </p:nvSpPr>
        <p:spPr>
          <a:xfrm flipH="1">
            <a:off x="7930572" y="2765650"/>
            <a:ext cx="734531" cy="680996"/>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bg>
      <p:bgPr>
        <a:solidFill>
          <a:schemeClr val="dk1"/>
        </a:solidFill>
      </p:bgPr>
    </p:bg>
    <p:spTree>
      <p:nvGrpSpPr>
        <p:cNvPr id="351" name="Shape 351"/>
        <p:cNvGrpSpPr/>
        <p:nvPr/>
      </p:nvGrpSpPr>
      <p:grpSpPr>
        <a:xfrm>
          <a:off x="0" y="0"/>
          <a:ext cx="0" cy="0"/>
          <a:chOff x="0" y="0"/>
          <a:chExt cx="0" cy="0"/>
        </a:xfrm>
      </p:grpSpPr>
      <p:sp>
        <p:nvSpPr>
          <p:cNvPr id="352" name="Google Shape;352;p30"/>
          <p:cNvSpPr txBox="1"/>
          <p:nvPr>
            <p:ph idx="1" type="subTitle"/>
          </p:nvPr>
        </p:nvSpPr>
        <p:spPr>
          <a:xfrm>
            <a:off x="4572000" y="1495738"/>
            <a:ext cx="3037800" cy="25071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Clr>
                <a:srgbClr val="434343"/>
              </a:buClr>
              <a:buSzPts val="1800"/>
              <a:buFont typeface="Anaheim"/>
              <a:buChar char="●"/>
              <a:defRPr/>
            </a:lvl1pPr>
            <a:lvl2pPr lvl="1" rtl="0" algn="ctr">
              <a:lnSpc>
                <a:spcPct val="100000"/>
              </a:lnSpc>
              <a:spcBef>
                <a:spcPts val="0"/>
              </a:spcBef>
              <a:spcAft>
                <a:spcPts val="0"/>
              </a:spcAft>
              <a:buClr>
                <a:srgbClr val="434343"/>
              </a:buClr>
              <a:buSzPts val="1400"/>
              <a:buFont typeface="Anaheim"/>
              <a:buChar char="○"/>
              <a:defRPr/>
            </a:lvl2pPr>
            <a:lvl3pPr lvl="2" rtl="0" algn="ctr">
              <a:lnSpc>
                <a:spcPct val="100000"/>
              </a:lnSpc>
              <a:spcBef>
                <a:spcPts val="0"/>
              </a:spcBef>
              <a:spcAft>
                <a:spcPts val="0"/>
              </a:spcAft>
              <a:buClr>
                <a:srgbClr val="434343"/>
              </a:buClr>
              <a:buSzPts val="1400"/>
              <a:buFont typeface="Anaheim"/>
              <a:buChar char="■"/>
              <a:defRPr/>
            </a:lvl3pPr>
            <a:lvl4pPr lvl="3" rtl="0" algn="ctr">
              <a:lnSpc>
                <a:spcPct val="100000"/>
              </a:lnSpc>
              <a:spcBef>
                <a:spcPts val="0"/>
              </a:spcBef>
              <a:spcAft>
                <a:spcPts val="0"/>
              </a:spcAft>
              <a:buClr>
                <a:srgbClr val="434343"/>
              </a:buClr>
              <a:buSzPts val="1400"/>
              <a:buFont typeface="Anaheim"/>
              <a:buChar char="●"/>
              <a:defRPr/>
            </a:lvl4pPr>
            <a:lvl5pPr lvl="4" rtl="0" algn="ctr">
              <a:lnSpc>
                <a:spcPct val="100000"/>
              </a:lnSpc>
              <a:spcBef>
                <a:spcPts val="0"/>
              </a:spcBef>
              <a:spcAft>
                <a:spcPts val="0"/>
              </a:spcAft>
              <a:buClr>
                <a:srgbClr val="434343"/>
              </a:buClr>
              <a:buSzPts val="1400"/>
              <a:buFont typeface="Anaheim"/>
              <a:buChar char="○"/>
              <a:defRPr/>
            </a:lvl5pPr>
            <a:lvl6pPr lvl="5" rtl="0" algn="ctr">
              <a:lnSpc>
                <a:spcPct val="100000"/>
              </a:lnSpc>
              <a:spcBef>
                <a:spcPts val="0"/>
              </a:spcBef>
              <a:spcAft>
                <a:spcPts val="0"/>
              </a:spcAft>
              <a:buClr>
                <a:srgbClr val="434343"/>
              </a:buClr>
              <a:buSzPts val="1400"/>
              <a:buFont typeface="Anaheim"/>
              <a:buChar char="■"/>
              <a:defRPr/>
            </a:lvl6pPr>
            <a:lvl7pPr lvl="6" rtl="0" algn="ctr">
              <a:lnSpc>
                <a:spcPct val="100000"/>
              </a:lnSpc>
              <a:spcBef>
                <a:spcPts val="0"/>
              </a:spcBef>
              <a:spcAft>
                <a:spcPts val="0"/>
              </a:spcAft>
              <a:buClr>
                <a:srgbClr val="434343"/>
              </a:buClr>
              <a:buSzPts val="1400"/>
              <a:buFont typeface="Anaheim"/>
              <a:buChar char="●"/>
              <a:defRPr/>
            </a:lvl7pPr>
            <a:lvl8pPr lvl="7" rtl="0" algn="ctr">
              <a:lnSpc>
                <a:spcPct val="100000"/>
              </a:lnSpc>
              <a:spcBef>
                <a:spcPts val="0"/>
              </a:spcBef>
              <a:spcAft>
                <a:spcPts val="0"/>
              </a:spcAft>
              <a:buClr>
                <a:srgbClr val="434343"/>
              </a:buClr>
              <a:buSzPts val="1400"/>
              <a:buFont typeface="Anaheim"/>
              <a:buChar char="○"/>
              <a:defRPr/>
            </a:lvl8pPr>
            <a:lvl9pPr lvl="8" rtl="0" algn="ctr">
              <a:lnSpc>
                <a:spcPct val="100000"/>
              </a:lnSpc>
              <a:spcBef>
                <a:spcPts val="0"/>
              </a:spcBef>
              <a:spcAft>
                <a:spcPts val="0"/>
              </a:spcAft>
              <a:buClr>
                <a:srgbClr val="434343"/>
              </a:buClr>
              <a:buSzPts val="1400"/>
              <a:buFont typeface="Anaheim"/>
              <a:buChar char="■"/>
              <a:defRPr/>
            </a:lvl9pPr>
          </a:lstStyle>
          <a:p/>
        </p:txBody>
      </p:sp>
      <p:sp>
        <p:nvSpPr>
          <p:cNvPr id="353" name="Google Shape;353;p30"/>
          <p:cNvSpPr txBox="1"/>
          <p:nvPr>
            <p:ph type="title"/>
          </p:nvPr>
        </p:nvSpPr>
        <p:spPr>
          <a:xfrm>
            <a:off x="715100" y="462125"/>
            <a:ext cx="77037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30"/>
          <p:cNvSpPr/>
          <p:nvPr/>
        </p:nvSpPr>
        <p:spPr>
          <a:xfrm>
            <a:off x="-99631" y="4336354"/>
            <a:ext cx="9343259" cy="1597152"/>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139075" y="3529747"/>
            <a:ext cx="875743" cy="1149963"/>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flipH="1" rot="10800000">
            <a:off x="7128155" y="-53620"/>
            <a:ext cx="2178120" cy="466645"/>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611600" y="-425550"/>
            <a:ext cx="1494771" cy="1410570"/>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4281305" y="-430954"/>
            <a:ext cx="697864" cy="681167"/>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8292302" y="790285"/>
            <a:ext cx="851708" cy="728547"/>
            <a:chOff x="4559525" y="2162500"/>
            <a:chExt cx="149200" cy="127625"/>
          </a:xfrm>
        </p:grpSpPr>
        <p:sp>
          <p:nvSpPr>
            <p:cNvPr id="360" name="Google Shape;360;p30"/>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bg>
      <p:bgPr>
        <a:solidFill>
          <a:schemeClr val="dk1"/>
        </a:solidFill>
      </p:bgPr>
    </p:bg>
    <p:spTree>
      <p:nvGrpSpPr>
        <p:cNvPr id="368" name="Shape 368"/>
        <p:cNvGrpSpPr/>
        <p:nvPr/>
      </p:nvGrpSpPr>
      <p:grpSpPr>
        <a:xfrm>
          <a:off x="0" y="0"/>
          <a:ext cx="0" cy="0"/>
          <a:chOff x="0" y="0"/>
          <a:chExt cx="0" cy="0"/>
        </a:xfrm>
      </p:grpSpPr>
      <p:sp>
        <p:nvSpPr>
          <p:cNvPr id="369" name="Google Shape;369;p31"/>
          <p:cNvSpPr txBox="1"/>
          <p:nvPr>
            <p:ph type="title"/>
          </p:nvPr>
        </p:nvSpPr>
        <p:spPr>
          <a:xfrm>
            <a:off x="710200" y="473775"/>
            <a:ext cx="77253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31"/>
          <p:cNvSpPr/>
          <p:nvPr/>
        </p:nvSpPr>
        <p:spPr>
          <a:xfrm>
            <a:off x="6454022" y="-440755"/>
            <a:ext cx="1251119" cy="772307"/>
          </a:xfrm>
          <a:custGeom>
            <a:rect b="b" l="l" r="r" t="t"/>
            <a:pathLst>
              <a:path extrusionOk="0" h="6868" w="11126">
                <a:moveTo>
                  <a:pt x="4671" y="914"/>
                </a:moveTo>
                <a:cubicBezTo>
                  <a:pt x="4672" y="915"/>
                  <a:pt x="4672" y="916"/>
                  <a:pt x="4674" y="917"/>
                </a:cubicBezTo>
                <a:cubicBezTo>
                  <a:pt x="4737" y="978"/>
                  <a:pt x="4808" y="1047"/>
                  <a:pt x="4838" y="1132"/>
                </a:cubicBezTo>
                <a:cubicBezTo>
                  <a:pt x="4854" y="1183"/>
                  <a:pt x="4854" y="1236"/>
                  <a:pt x="4828" y="1284"/>
                </a:cubicBezTo>
                <a:cubicBezTo>
                  <a:pt x="4815" y="1309"/>
                  <a:pt x="4798" y="1331"/>
                  <a:pt x="4775" y="1347"/>
                </a:cubicBezTo>
                <a:cubicBezTo>
                  <a:pt x="4757" y="1362"/>
                  <a:pt x="4737" y="1369"/>
                  <a:pt x="4715" y="1369"/>
                </a:cubicBezTo>
                <a:cubicBezTo>
                  <a:pt x="4709" y="1369"/>
                  <a:pt x="4703" y="1369"/>
                  <a:pt x="4697" y="1367"/>
                </a:cubicBezTo>
                <a:cubicBezTo>
                  <a:pt x="4633" y="1216"/>
                  <a:pt x="4630" y="1059"/>
                  <a:pt x="4671" y="914"/>
                </a:cubicBezTo>
                <a:close/>
                <a:moveTo>
                  <a:pt x="7773" y="1297"/>
                </a:moveTo>
                <a:cubicBezTo>
                  <a:pt x="7806" y="1419"/>
                  <a:pt x="7822" y="1547"/>
                  <a:pt x="7820" y="1680"/>
                </a:cubicBezTo>
                <a:cubicBezTo>
                  <a:pt x="7791" y="1716"/>
                  <a:pt x="7762" y="1746"/>
                  <a:pt x="7712" y="1750"/>
                </a:cubicBezTo>
                <a:cubicBezTo>
                  <a:pt x="7710" y="1750"/>
                  <a:pt x="7708" y="1750"/>
                  <a:pt x="7705" y="1750"/>
                </a:cubicBezTo>
                <a:cubicBezTo>
                  <a:pt x="7633" y="1750"/>
                  <a:pt x="7586" y="1685"/>
                  <a:pt x="7575" y="1620"/>
                </a:cubicBezTo>
                <a:cubicBezTo>
                  <a:pt x="7563" y="1554"/>
                  <a:pt x="7585" y="1492"/>
                  <a:pt x="7618" y="1437"/>
                </a:cubicBezTo>
                <a:cubicBezTo>
                  <a:pt x="7622" y="1452"/>
                  <a:pt x="7638" y="1462"/>
                  <a:pt x="7653" y="1462"/>
                </a:cubicBezTo>
                <a:cubicBezTo>
                  <a:pt x="7665" y="1462"/>
                  <a:pt x="7676" y="1456"/>
                  <a:pt x="7682" y="1442"/>
                </a:cubicBezTo>
                <a:cubicBezTo>
                  <a:pt x="7707" y="1386"/>
                  <a:pt x="7738" y="1338"/>
                  <a:pt x="7773" y="1297"/>
                </a:cubicBezTo>
                <a:close/>
                <a:moveTo>
                  <a:pt x="9756" y="1879"/>
                </a:moveTo>
                <a:cubicBezTo>
                  <a:pt x="9755" y="1880"/>
                  <a:pt x="9755" y="1882"/>
                  <a:pt x="9756" y="1883"/>
                </a:cubicBezTo>
                <a:cubicBezTo>
                  <a:pt x="9740" y="1986"/>
                  <a:pt x="9725" y="2107"/>
                  <a:pt x="9622" y="2160"/>
                </a:cubicBezTo>
                <a:cubicBezTo>
                  <a:pt x="9600" y="2172"/>
                  <a:pt x="9574" y="2179"/>
                  <a:pt x="9550" y="2179"/>
                </a:cubicBezTo>
                <a:cubicBezTo>
                  <a:pt x="9521" y="2179"/>
                  <a:pt x="9493" y="2169"/>
                  <a:pt x="9473" y="2143"/>
                </a:cubicBezTo>
                <a:cubicBezTo>
                  <a:pt x="9447" y="2110"/>
                  <a:pt x="9439" y="2063"/>
                  <a:pt x="9460" y="2030"/>
                </a:cubicBezTo>
                <a:cubicBezTo>
                  <a:pt x="9552" y="1955"/>
                  <a:pt x="9652" y="1906"/>
                  <a:pt x="9756" y="1879"/>
                </a:cubicBezTo>
                <a:close/>
                <a:moveTo>
                  <a:pt x="1707" y="2532"/>
                </a:moveTo>
                <a:cubicBezTo>
                  <a:pt x="1722" y="2532"/>
                  <a:pt x="1736" y="2533"/>
                  <a:pt x="1751" y="2534"/>
                </a:cubicBezTo>
                <a:cubicBezTo>
                  <a:pt x="1793" y="2538"/>
                  <a:pt x="1834" y="2545"/>
                  <a:pt x="1874" y="2559"/>
                </a:cubicBezTo>
                <a:cubicBezTo>
                  <a:pt x="1919" y="2573"/>
                  <a:pt x="2150" y="2712"/>
                  <a:pt x="1955" y="2764"/>
                </a:cubicBezTo>
                <a:cubicBezTo>
                  <a:pt x="1947" y="2766"/>
                  <a:pt x="1944" y="2773"/>
                  <a:pt x="1942" y="2779"/>
                </a:cubicBezTo>
                <a:cubicBezTo>
                  <a:pt x="1923" y="2780"/>
                  <a:pt x="1904" y="2781"/>
                  <a:pt x="1886" y="2781"/>
                </a:cubicBezTo>
                <a:cubicBezTo>
                  <a:pt x="1704" y="2781"/>
                  <a:pt x="1573" y="2707"/>
                  <a:pt x="1484" y="2591"/>
                </a:cubicBezTo>
                <a:cubicBezTo>
                  <a:pt x="1495" y="2590"/>
                  <a:pt x="1501" y="2574"/>
                  <a:pt x="1493" y="2566"/>
                </a:cubicBezTo>
                <a:cubicBezTo>
                  <a:pt x="1564" y="2547"/>
                  <a:pt x="1633" y="2532"/>
                  <a:pt x="1707" y="2532"/>
                </a:cubicBezTo>
                <a:close/>
                <a:moveTo>
                  <a:pt x="893" y="4122"/>
                </a:moveTo>
                <a:cubicBezTo>
                  <a:pt x="1045" y="4122"/>
                  <a:pt x="1259" y="4189"/>
                  <a:pt x="1207" y="4382"/>
                </a:cubicBezTo>
                <a:cubicBezTo>
                  <a:pt x="1206" y="4388"/>
                  <a:pt x="1207" y="4393"/>
                  <a:pt x="1209" y="4398"/>
                </a:cubicBezTo>
                <a:cubicBezTo>
                  <a:pt x="1145" y="4494"/>
                  <a:pt x="1070" y="4533"/>
                  <a:pt x="993" y="4533"/>
                </a:cubicBezTo>
                <a:cubicBezTo>
                  <a:pt x="830" y="4533"/>
                  <a:pt x="657" y="4362"/>
                  <a:pt x="558" y="4192"/>
                </a:cubicBezTo>
                <a:lnTo>
                  <a:pt x="574" y="4174"/>
                </a:lnTo>
                <a:cubicBezTo>
                  <a:pt x="674" y="4147"/>
                  <a:pt x="773" y="4126"/>
                  <a:pt x="876" y="4122"/>
                </a:cubicBezTo>
                <a:cubicBezTo>
                  <a:pt x="882" y="4122"/>
                  <a:pt x="887" y="4122"/>
                  <a:pt x="893" y="4122"/>
                </a:cubicBezTo>
                <a:close/>
                <a:moveTo>
                  <a:pt x="8321" y="4821"/>
                </a:moveTo>
                <a:cubicBezTo>
                  <a:pt x="8371" y="4821"/>
                  <a:pt x="8410" y="4859"/>
                  <a:pt x="8443" y="4896"/>
                </a:cubicBezTo>
                <a:cubicBezTo>
                  <a:pt x="8479" y="4986"/>
                  <a:pt x="8502" y="5071"/>
                  <a:pt x="8513" y="5156"/>
                </a:cubicBezTo>
                <a:cubicBezTo>
                  <a:pt x="8512" y="5155"/>
                  <a:pt x="8511" y="5155"/>
                  <a:pt x="8511" y="5155"/>
                </a:cubicBezTo>
                <a:cubicBezTo>
                  <a:pt x="8500" y="5155"/>
                  <a:pt x="8492" y="5162"/>
                  <a:pt x="8492" y="5171"/>
                </a:cubicBezTo>
                <a:cubicBezTo>
                  <a:pt x="8380" y="5144"/>
                  <a:pt x="8261" y="5124"/>
                  <a:pt x="8215" y="5002"/>
                </a:cubicBezTo>
                <a:cubicBezTo>
                  <a:pt x="8188" y="4931"/>
                  <a:pt x="8210" y="4852"/>
                  <a:pt x="8287" y="4827"/>
                </a:cubicBezTo>
                <a:cubicBezTo>
                  <a:pt x="8299" y="4823"/>
                  <a:pt x="8310" y="4821"/>
                  <a:pt x="8321" y="4821"/>
                </a:cubicBezTo>
                <a:close/>
                <a:moveTo>
                  <a:pt x="2709" y="5404"/>
                </a:moveTo>
                <a:cubicBezTo>
                  <a:pt x="2736" y="5404"/>
                  <a:pt x="2761" y="5414"/>
                  <a:pt x="2771" y="5434"/>
                </a:cubicBezTo>
                <a:cubicBezTo>
                  <a:pt x="2770" y="5456"/>
                  <a:pt x="2769" y="5477"/>
                  <a:pt x="2765" y="5499"/>
                </a:cubicBezTo>
                <a:cubicBezTo>
                  <a:pt x="2764" y="5501"/>
                  <a:pt x="2764" y="5503"/>
                  <a:pt x="2764" y="5504"/>
                </a:cubicBezTo>
                <a:cubicBezTo>
                  <a:pt x="2751" y="5590"/>
                  <a:pt x="2727" y="5669"/>
                  <a:pt x="2693" y="5740"/>
                </a:cubicBezTo>
                <a:lnTo>
                  <a:pt x="2693" y="5739"/>
                </a:lnTo>
                <a:cubicBezTo>
                  <a:pt x="2688" y="5728"/>
                  <a:pt x="2683" y="5716"/>
                  <a:pt x="2679" y="5704"/>
                </a:cubicBezTo>
                <a:cubicBezTo>
                  <a:pt x="2678" y="5698"/>
                  <a:pt x="2673" y="5695"/>
                  <a:pt x="2668" y="5694"/>
                </a:cubicBezTo>
                <a:cubicBezTo>
                  <a:pt x="2651" y="5663"/>
                  <a:pt x="2633" y="5631"/>
                  <a:pt x="2622" y="5596"/>
                </a:cubicBezTo>
                <a:cubicBezTo>
                  <a:pt x="2607" y="5549"/>
                  <a:pt x="2597" y="5485"/>
                  <a:pt x="2630" y="5440"/>
                </a:cubicBezTo>
                <a:cubicBezTo>
                  <a:pt x="2647" y="5416"/>
                  <a:pt x="2679" y="5404"/>
                  <a:pt x="2709" y="5404"/>
                </a:cubicBezTo>
                <a:close/>
                <a:moveTo>
                  <a:pt x="5789" y="5570"/>
                </a:moveTo>
                <a:cubicBezTo>
                  <a:pt x="5795" y="5570"/>
                  <a:pt x="5802" y="5570"/>
                  <a:pt x="5809" y="5571"/>
                </a:cubicBezTo>
                <a:cubicBezTo>
                  <a:pt x="5850" y="5578"/>
                  <a:pt x="5911" y="5608"/>
                  <a:pt x="5878" y="5670"/>
                </a:cubicBezTo>
                <a:cubicBezTo>
                  <a:pt x="5875" y="5676"/>
                  <a:pt x="5880" y="5680"/>
                  <a:pt x="5885" y="5680"/>
                </a:cubicBezTo>
                <a:cubicBezTo>
                  <a:pt x="5886" y="5680"/>
                  <a:pt x="5888" y="5680"/>
                  <a:pt x="5890" y="5679"/>
                </a:cubicBezTo>
                <a:lnTo>
                  <a:pt x="5890" y="5679"/>
                </a:lnTo>
                <a:cubicBezTo>
                  <a:pt x="5874" y="5776"/>
                  <a:pt x="5849" y="5869"/>
                  <a:pt x="5814" y="5955"/>
                </a:cubicBezTo>
                <a:cubicBezTo>
                  <a:pt x="5781" y="5895"/>
                  <a:pt x="5739" y="5841"/>
                  <a:pt x="5714" y="5776"/>
                </a:cubicBezTo>
                <a:cubicBezTo>
                  <a:pt x="5696" y="5729"/>
                  <a:pt x="5689" y="5675"/>
                  <a:pt x="5710" y="5628"/>
                </a:cubicBezTo>
                <a:cubicBezTo>
                  <a:pt x="5728" y="5589"/>
                  <a:pt x="5752" y="5570"/>
                  <a:pt x="5789" y="5570"/>
                </a:cubicBezTo>
                <a:close/>
                <a:moveTo>
                  <a:pt x="5999" y="75"/>
                </a:moveTo>
                <a:cubicBezTo>
                  <a:pt x="6117" y="75"/>
                  <a:pt x="6235" y="85"/>
                  <a:pt x="6350" y="105"/>
                </a:cubicBezTo>
                <a:cubicBezTo>
                  <a:pt x="7003" y="218"/>
                  <a:pt x="7559" y="632"/>
                  <a:pt x="7748" y="1221"/>
                </a:cubicBezTo>
                <a:cubicBezTo>
                  <a:pt x="7720" y="1248"/>
                  <a:pt x="7697" y="1275"/>
                  <a:pt x="7674" y="1309"/>
                </a:cubicBezTo>
                <a:cubicBezTo>
                  <a:pt x="7548" y="1416"/>
                  <a:pt x="7431" y="1603"/>
                  <a:pt x="7564" y="1755"/>
                </a:cubicBezTo>
                <a:cubicBezTo>
                  <a:pt x="7599" y="1793"/>
                  <a:pt x="7658" y="1814"/>
                  <a:pt x="7715" y="1814"/>
                </a:cubicBezTo>
                <a:cubicBezTo>
                  <a:pt x="7750" y="1814"/>
                  <a:pt x="7784" y="1806"/>
                  <a:pt x="7810" y="1789"/>
                </a:cubicBezTo>
                <a:lnTo>
                  <a:pt x="7810" y="1789"/>
                </a:lnTo>
                <a:cubicBezTo>
                  <a:pt x="7810" y="1793"/>
                  <a:pt x="7810" y="1797"/>
                  <a:pt x="7809" y="1801"/>
                </a:cubicBezTo>
                <a:cubicBezTo>
                  <a:pt x="7808" y="1810"/>
                  <a:pt x="7815" y="1816"/>
                  <a:pt x="7822" y="1816"/>
                </a:cubicBezTo>
                <a:cubicBezTo>
                  <a:pt x="7828" y="1816"/>
                  <a:pt x="7834" y="1812"/>
                  <a:pt x="7836" y="1805"/>
                </a:cubicBezTo>
                <a:cubicBezTo>
                  <a:pt x="7840" y="1786"/>
                  <a:pt x="7843" y="1770"/>
                  <a:pt x="7846" y="1752"/>
                </a:cubicBezTo>
                <a:cubicBezTo>
                  <a:pt x="7856" y="1734"/>
                  <a:pt x="7863" y="1713"/>
                  <a:pt x="7862" y="1687"/>
                </a:cubicBezTo>
                <a:cubicBezTo>
                  <a:pt x="7862" y="1683"/>
                  <a:pt x="7858" y="1680"/>
                  <a:pt x="7857" y="1676"/>
                </a:cubicBezTo>
                <a:cubicBezTo>
                  <a:pt x="7877" y="1524"/>
                  <a:pt x="7867" y="1378"/>
                  <a:pt x="7832" y="1240"/>
                </a:cubicBezTo>
                <a:cubicBezTo>
                  <a:pt x="7973" y="1126"/>
                  <a:pt x="8166" y="1087"/>
                  <a:pt x="8363" y="1087"/>
                </a:cubicBezTo>
                <a:cubicBezTo>
                  <a:pt x="8524" y="1087"/>
                  <a:pt x="8688" y="1113"/>
                  <a:pt x="8829" y="1146"/>
                </a:cubicBezTo>
                <a:cubicBezTo>
                  <a:pt x="9246" y="1247"/>
                  <a:pt x="9583" y="1429"/>
                  <a:pt x="9725" y="1815"/>
                </a:cubicBezTo>
                <a:cubicBezTo>
                  <a:pt x="9593" y="1849"/>
                  <a:pt x="9470" y="1919"/>
                  <a:pt x="9368" y="2030"/>
                </a:cubicBezTo>
                <a:cubicBezTo>
                  <a:pt x="9352" y="2049"/>
                  <a:pt x="9371" y="2077"/>
                  <a:pt x="9392" y="2077"/>
                </a:cubicBezTo>
                <a:cubicBezTo>
                  <a:pt x="9394" y="2077"/>
                  <a:pt x="9395" y="2077"/>
                  <a:pt x="9397" y="2076"/>
                </a:cubicBezTo>
                <a:lnTo>
                  <a:pt x="9397" y="2076"/>
                </a:lnTo>
                <a:cubicBezTo>
                  <a:pt x="9384" y="2144"/>
                  <a:pt x="9428" y="2223"/>
                  <a:pt x="9505" y="2241"/>
                </a:cubicBezTo>
                <a:cubicBezTo>
                  <a:pt x="9522" y="2245"/>
                  <a:pt x="9539" y="2247"/>
                  <a:pt x="9555" y="2247"/>
                </a:cubicBezTo>
                <a:cubicBezTo>
                  <a:pt x="9728" y="2247"/>
                  <a:pt x="9800" y="2027"/>
                  <a:pt x="9812" y="1884"/>
                </a:cubicBezTo>
                <a:cubicBezTo>
                  <a:pt x="9812" y="1878"/>
                  <a:pt x="9810" y="1873"/>
                  <a:pt x="9809" y="1868"/>
                </a:cubicBezTo>
                <a:cubicBezTo>
                  <a:pt x="9856" y="1860"/>
                  <a:pt x="9903" y="1856"/>
                  <a:pt x="9950" y="1856"/>
                </a:cubicBezTo>
                <a:cubicBezTo>
                  <a:pt x="10261" y="1856"/>
                  <a:pt x="10573" y="2032"/>
                  <a:pt x="10761" y="2315"/>
                </a:cubicBezTo>
                <a:cubicBezTo>
                  <a:pt x="11061" y="2750"/>
                  <a:pt x="11040" y="3350"/>
                  <a:pt x="10861" y="3826"/>
                </a:cubicBezTo>
                <a:cubicBezTo>
                  <a:pt x="10542" y="4675"/>
                  <a:pt x="9717" y="5177"/>
                  <a:pt x="8832" y="5177"/>
                </a:cubicBezTo>
                <a:cubicBezTo>
                  <a:pt x="8756" y="5177"/>
                  <a:pt x="8680" y="5173"/>
                  <a:pt x="8604" y="5166"/>
                </a:cubicBezTo>
                <a:cubicBezTo>
                  <a:pt x="8588" y="5049"/>
                  <a:pt x="8544" y="4931"/>
                  <a:pt x="8468" y="4816"/>
                </a:cubicBezTo>
                <a:cubicBezTo>
                  <a:pt x="8463" y="4808"/>
                  <a:pt x="8455" y="4805"/>
                  <a:pt x="8447" y="4805"/>
                </a:cubicBezTo>
                <a:cubicBezTo>
                  <a:pt x="8438" y="4805"/>
                  <a:pt x="8428" y="4809"/>
                  <a:pt x="8422" y="4816"/>
                </a:cubicBezTo>
                <a:cubicBezTo>
                  <a:pt x="8398" y="4782"/>
                  <a:pt x="8369" y="4759"/>
                  <a:pt x="8319" y="4759"/>
                </a:cubicBezTo>
                <a:cubicBezTo>
                  <a:pt x="8310" y="4759"/>
                  <a:pt x="8299" y="4760"/>
                  <a:pt x="8288" y="4762"/>
                </a:cubicBezTo>
                <a:cubicBezTo>
                  <a:pt x="8217" y="4773"/>
                  <a:pt x="8158" y="4828"/>
                  <a:pt x="8142" y="4898"/>
                </a:cubicBezTo>
                <a:cubicBezTo>
                  <a:pt x="8097" y="5105"/>
                  <a:pt x="8339" y="5239"/>
                  <a:pt x="8518" y="5239"/>
                </a:cubicBezTo>
                <a:cubicBezTo>
                  <a:pt x="8539" y="5779"/>
                  <a:pt x="8079" y="6242"/>
                  <a:pt x="7531" y="6399"/>
                </a:cubicBezTo>
                <a:cubicBezTo>
                  <a:pt x="7373" y="6444"/>
                  <a:pt x="7215" y="6465"/>
                  <a:pt x="7058" y="6465"/>
                </a:cubicBezTo>
                <a:cubicBezTo>
                  <a:pt x="6633" y="6465"/>
                  <a:pt x="6220" y="6308"/>
                  <a:pt x="5876" y="6044"/>
                </a:cubicBezTo>
                <a:cubicBezTo>
                  <a:pt x="5935" y="5908"/>
                  <a:pt x="5963" y="5759"/>
                  <a:pt x="5955" y="5592"/>
                </a:cubicBezTo>
                <a:cubicBezTo>
                  <a:pt x="5954" y="5577"/>
                  <a:pt x="5941" y="5569"/>
                  <a:pt x="5928" y="5569"/>
                </a:cubicBezTo>
                <a:cubicBezTo>
                  <a:pt x="5920" y="5569"/>
                  <a:pt x="5911" y="5572"/>
                  <a:pt x="5905" y="5580"/>
                </a:cubicBezTo>
                <a:cubicBezTo>
                  <a:pt x="5889" y="5533"/>
                  <a:pt x="5839" y="5501"/>
                  <a:pt x="5786" y="5501"/>
                </a:cubicBezTo>
                <a:cubicBezTo>
                  <a:pt x="5754" y="5501"/>
                  <a:pt x="5722" y="5513"/>
                  <a:pt x="5694" y="5539"/>
                </a:cubicBezTo>
                <a:cubicBezTo>
                  <a:pt x="5561" y="5663"/>
                  <a:pt x="5664" y="5870"/>
                  <a:pt x="5764" y="5996"/>
                </a:cubicBezTo>
                <a:cubicBezTo>
                  <a:pt x="5764" y="5998"/>
                  <a:pt x="5766" y="6000"/>
                  <a:pt x="5768" y="6002"/>
                </a:cubicBezTo>
                <a:cubicBezTo>
                  <a:pt x="5772" y="6006"/>
                  <a:pt x="5776" y="6010"/>
                  <a:pt x="5778" y="6013"/>
                </a:cubicBezTo>
                <a:cubicBezTo>
                  <a:pt x="5779" y="6016"/>
                  <a:pt x="5782" y="6017"/>
                  <a:pt x="5783" y="6020"/>
                </a:cubicBezTo>
                <a:cubicBezTo>
                  <a:pt x="5547" y="6520"/>
                  <a:pt x="5003" y="6794"/>
                  <a:pt x="4405" y="6796"/>
                </a:cubicBezTo>
                <a:cubicBezTo>
                  <a:pt x="4403" y="6796"/>
                  <a:pt x="4400" y="6796"/>
                  <a:pt x="4398" y="6796"/>
                </a:cubicBezTo>
                <a:cubicBezTo>
                  <a:pt x="4009" y="6796"/>
                  <a:pt x="3578" y="6717"/>
                  <a:pt x="3248" y="6505"/>
                </a:cubicBezTo>
                <a:cubicBezTo>
                  <a:pt x="2997" y="6344"/>
                  <a:pt x="2834" y="6108"/>
                  <a:pt x="2726" y="5842"/>
                </a:cubicBezTo>
                <a:cubicBezTo>
                  <a:pt x="2803" y="5716"/>
                  <a:pt x="2846" y="5570"/>
                  <a:pt x="2833" y="5409"/>
                </a:cubicBezTo>
                <a:cubicBezTo>
                  <a:pt x="2832" y="5390"/>
                  <a:pt x="2816" y="5383"/>
                  <a:pt x="2799" y="5383"/>
                </a:cubicBezTo>
                <a:cubicBezTo>
                  <a:pt x="2797" y="5383"/>
                  <a:pt x="2795" y="5383"/>
                  <a:pt x="2793" y="5383"/>
                </a:cubicBezTo>
                <a:cubicBezTo>
                  <a:pt x="2771" y="5353"/>
                  <a:pt x="2732" y="5333"/>
                  <a:pt x="2691" y="5333"/>
                </a:cubicBezTo>
                <a:cubicBezTo>
                  <a:pt x="2670" y="5333"/>
                  <a:pt x="2649" y="5338"/>
                  <a:pt x="2629" y="5349"/>
                </a:cubicBezTo>
                <a:cubicBezTo>
                  <a:pt x="2448" y="5446"/>
                  <a:pt x="2565" y="5683"/>
                  <a:pt x="2653" y="5807"/>
                </a:cubicBezTo>
                <a:cubicBezTo>
                  <a:pt x="2506" y="6048"/>
                  <a:pt x="2239" y="6197"/>
                  <a:pt x="1932" y="6261"/>
                </a:cubicBezTo>
                <a:cubicBezTo>
                  <a:pt x="1822" y="6283"/>
                  <a:pt x="1714" y="6294"/>
                  <a:pt x="1609" y="6294"/>
                </a:cubicBezTo>
                <a:cubicBezTo>
                  <a:pt x="1313" y="6294"/>
                  <a:pt x="1038" y="6205"/>
                  <a:pt x="784" y="6015"/>
                </a:cubicBezTo>
                <a:cubicBezTo>
                  <a:pt x="185" y="5564"/>
                  <a:pt x="0" y="4803"/>
                  <a:pt x="498" y="4250"/>
                </a:cubicBezTo>
                <a:lnTo>
                  <a:pt x="498" y="4250"/>
                </a:lnTo>
                <a:cubicBezTo>
                  <a:pt x="542" y="4330"/>
                  <a:pt x="599" y="4403"/>
                  <a:pt x="671" y="4461"/>
                </a:cubicBezTo>
                <a:cubicBezTo>
                  <a:pt x="761" y="4534"/>
                  <a:pt x="872" y="4575"/>
                  <a:pt x="977" y="4575"/>
                </a:cubicBezTo>
                <a:cubicBezTo>
                  <a:pt x="1105" y="4575"/>
                  <a:pt x="1223" y="4515"/>
                  <a:pt x="1286" y="4376"/>
                </a:cubicBezTo>
                <a:cubicBezTo>
                  <a:pt x="1295" y="4357"/>
                  <a:pt x="1281" y="4341"/>
                  <a:pt x="1266" y="4338"/>
                </a:cubicBezTo>
                <a:cubicBezTo>
                  <a:pt x="1281" y="4225"/>
                  <a:pt x="1209" y="4128"/>
                  <a:pt x="1095" y="4084"/>
                </a:cubicBezTo>
                <a:cubicBezTo>
                  <a:pt x="1032" y="4060"/>
                  <a:pt x="965" y="4050"/>
                  <a:pt x="896" y="4050"/>
                </a:cubicBezTo>
                <a:cubicBezTo>
                  <a:pt x="767" y="4050"/>
                  <a:pt x="632" y="4084"/>
                  <a:pt x="518" y="4121"/>
                </a:cubicBezTo>
                <a:cubicBezTo>
                  <a:pt x="500" y="4081"/>
                  <a:pt x="486" y="4041"/>
                  <a:pt x="480" y="4007"/>
                </a:cubicBezTo>
                <a:cubicBezTo>
                  <a:pt x="442" y="3830"/>
                  <a:pt x="461" y="3642"/>
                  <a:pt x="523" y="3473"/>
                </a:cubicBezTo>
                <a:cubicBezTo>
                  <a:pt x="587" y="3297"/>
                  <a:pt x="700" y="3144"/>
                  <a:pt x="829" y="3011"/>
                </a:cubicBezTo>
                <a:cubicBezTo>
                  <a:pt x="903" y="2935"/>
                  <a:pt x="1217" y="2625"/>
                  <a:pt x="1398" y="2586"/>
                </a:cubicBezTo>
                <a:cubicBezTo>
                  <a:pt x="1501" y="2745"/>
                  <a:pt x="1653" y="2863"/>
                  <a:pt x="1837" y="2863"/>
                </a:cubicBezTo>
                <a:cubicBezTo>
                  <a:pt x="1898" y="2863"/>
                  <a:pt x="1964" y="2849"/>
                  <a:pt x="2032" y="2820"/>
                </a:cubicBezTo>
                <a:cubicBezTo>
                  <a:pt x="2052" y="2811"/>
                  <a:pt x="2049" y="2783"/>
                  <a:pt x="2033" y="2774"/>
                </a:cubicBezTo>
                <a:cubicBezTo>
                  <a:pt x="2095" y="2718"/>
                  <a:pt x="2068" y="2601"/>
                  <a:pt x="1992" y="2548"/>
                </a:cubicBezTo>
                <a:cubicBezTo>
                  <a:pt x="1915" y="2492"/>
                  <a:pt x="1809" y="2467"/>
                  <a:pt x="1703" y="2467"/>
                </a:cubicBezTo>
                <a:cubicBezTo>
                  <a:pt x="1607" y="2467"/>
                  <a:pt x="1511" y="2487"/>
                  <a:pt x="1436" y="2524"/>
                </a:cubicBezTo>
                <a:cubicBezTo>
                  <a:pt x="1300" y="2286"/>
                  <a:pt x="1300" y="1929"/>
                  <a:pt x="1383" y="1662"/>
                </a:cubicBezTo>
                <a:cubicBezTo>
                  <a:pt x="1507" y="1267"/>
                  <a:pt x="1784" y="925"/>
                  <a:pt x="2132" y="699"/>
                </a:cubicBezTo>
                <a:cubicBezTo>
                  <a:pt x="2455" y="489"/>
                  <a:pt x="2831" y="386"/>
                  <a:pt x="3213" y="386"/>
                </a:cubicBezTo>
                <a:cubicBezTo>
                  <a:pt x="3283" y="386"/>
                  <a:pt x="3352" y="390"/>
                  <a:pt x="3422" y="396"/>
                </a:cubicBezTo>
                <a:cubicBezTo>
                  <a:pt x="3884" y="439"/>
                  <a:pt x="4227" y="640"/>
                  <a:pt x="4626" y="838"/>
                </a:cubicBezTo>
                <a:cubicBezTo>
                  <a:pt x="4562" y="1009"/>
                  <a:pt x="4550" y="1193"/>
                  <a:pt x="4630" y="1364"/>
                </a:cubicBezTo>
                <a:cubicBezTo>
                  <a:pt x="4630" y="1383"/>
                  <a:pt x="4639" y="1398"/>
                  <a:pt x="4652" y="1410"/>
                </a:cubicBezTo>
                <a:cubicBezTo>
                  <a:pt x="4652" y="1411"/>
                  <a:pt x="4654" y="1411"/>
                  <a:pt x="4654" y="1412"/>
                </a:cubicBezTo>
                <a:cubicBezTo>
                  <a:pt x="4659" y="1420"/>
                  <a:pt x="4665" y="1423"/>
                  <a:pt x="4673" y="1423"/>
                </a:cubicBezTo>
                <a:cubicBezTo>
                  <a:pt x="4674" y="1423"/>
                  <a:pt x="4675" y="1423"/>
                  <a:pt x="4677" y="1423"/>
                </a:cubicBezTo>
                <a:cubicBezTo>
                  <a:pt x="4685" y="1426"/>
                  <a:pt x="4692" y="1428"/>
                  <a:pt x="4700" y="1429"/>
                </a:cubicBezTo>
                <a:cubicBezTo>
                  <a:pt x="4706" y="1430"/>
                  <a:pt x="4712" y="1430"/>
                  <a:pt x="4717" y="1430"/>
                </a:cubicBezTo>
                <a:cubicBezTo>
                  <a:pt x="4779" y="1430"/>
                  <a:pt x="4834" y="1386"/>
                  <a:pt x="4866" y="1337"/>
                </a:cubicBezTo>
                <a:cubicBezTo>
                  <a:pt x="4979" y="1166"/>
                  <a:pt x="4836" y="988"/>
                  <a:pt x="4711" y="873"/>
                </a:cubicBezTo>
                <a:cubicBezTo>
                  <a:pt x="4706" y="870"/>
                  <a:pt x="4703" y="869"/>
                  <a:pt x="4700" y="868"/>
                </a:cubicBezTo>
                <a:cubicBezTo>
                  <a:pt x="4706" y="863"/>
                  <a:pt x="4712" y="854"/>
                  <a:pt x="4703" y="847"/>
                </a:cubicBezTo>
                <a:cubicBezTo>
                  <a:pt x="4701" y="844"/>
                  <a:pt x="4698" y="842"/>
                  <a:pt x="4695" y="839"/>
                </a:cubicBezTo>
                <a:cubicBezTo>
                  <a:pt x="4780" y="619"/>
                  <a:pt x="4959" y="424"/>
                  <a:pt x="5159" y="299"/>
                </a:cubicBezTo>
                <a:cubicBezTo>
                  <a:pt x="5409" y="142"/>
                  <a:pt x="5704" y="75"/>
                  <a:pt x="5999" y="75"/>
                </a:cubicBezTo>
                <a:close/>
                <a:moveTo>
                  <a:pt x="5999" y="0"/>
                </a:moveTo>
                <a:cubicBezTo>
                  <a:pt x="5608" y="0"/>
                  <a:pt x="5220" y="118"/>
                  <a:pt x="4931" y="391"/>
                </a:cubicBezTo>
                <a:cubicBezTo>
                  <a:pt x="4817" y="498"/>
                  <a:pt x="4715" y="635"/>
                  <a:pt x="4649" y="786"/>
                </a:cubicBezTo>
                <a:cubicBezTo>
                  <a:pt x="4293" y="456"/>
                  <a:pt x="3709" y="310"/>
                  <a:pt x="3242" y="304"/>
                </a:cubicBezTo>
                <a:cubicBezTo>
                  <a:pt x="3232" y="304"/>
                  <a:pt x="3222" y="304"/>
                  <a:pt x="3213" y="304"/>
                </a:cubicBezTo>
                <a:cubicBezTo>
                  <a:pt x="2697" y="304"/>
                  <a:pt x="2199" y="494"/>
                  <a:pt x="1824" y="846"/>
                </a:cubicBezTo>
                <a:cubicBezTo>
                  <a:pt x="1479" y="1171"/>
                  <a:pt x="1232" y="1637"/>
                  <a:pt x="1247" y="2116"/>
                </a:cubicBezTo>
                <a:cubicBezTo>
                  <a:pt x="1250" y="2251"/>
                  <a:pt x="1294" y="2402"/>
                  <a:pt x="1368" y="2533"/>
                </a:cubicBezTo>
                <a:cubicBezTo>
                  <a:pt x="1182" y="2559"/>
                  <a:pt x="921" y="2823"/>
                  <a:pt x="832" y="2909"/>
                </a:cubicBezTo>
                <a:cubicBezTo>
                  <a:pt x="594" y="3135"/>
                  <a:pt x="417" y="3425"/>
                  <a:pt x="398" y="3758"/>
                </a:cubicBezTo>
                <a:cubicBezTo>
                  <a:pt x="390" y="3907"/>
                  <a:pt x="414" y="4062"/>
                  <a:pt x="476" y="4199"/>
                </a:cubicBezTo>
                <a:cubicBezTo>
                  <a:pt x="215" y="4389"/>
                  <a:pt x="102" y="4751"/>
                  <a:pt x="128" y="5063"/>
                </a:cubicBezTo>
                <a:cubicBezTo>
                  <a:pt x="162" y="5492"/>
                  <a:pt x="449" y="5869"/>
                  <a:pt x="796" y="6110"/>
                </a:cubicBezTo>
                <a:cubicBezTo>
                  <a:pt x="1049" y="6287"/>
                  <a:pt x="1323" y="6368"/>
                  <a:pt x="1609" y="6368"/>
                </a:cubicBezTo>
                <a:cubicBezTo>
                  <a:pt x="1768" y="6368"/>
                  <a:pt x="1931" y="6343"/>
                  <a:pt x="2094" y="6296"/>
                </a:cubicBezTo>
                <a:cubicBezTo>
                  <a:pt x="2326" y="6228"/>
                  <a:pt x="2551" y="6090"/>
                  <a:pt x="2693" y="5898"/>
                </a:cubicBezTo>
                <a:cubicBezTo>
                  <a:pt x="2906" y="6589"/>
                  <a:pt x="3712" y="6867"/>
                  <a:pt x="4400" y="6867"/>
                </a:cubicBezTo>
                <a:cubicBezTo>
                  <a:pt x="4406" y="6867"/>
                  <a:pt x="4412" y="6867"/>
                  <a:pt x="4419" y="6867"/>
                </a:cubicBezTo>
                <a:cubicBezTo>
                  <a:pt x="4969" y="6863"/>
                  <a:pt x="5612" y="6590"/>
                  <a:pt x="5858" y="6091"/>
                </a:cubicBezTo>
                <a:cubicBezTo>
                  <a:pt x="6172" y="6391"/>
                  <a:pt x="6613" y="6541"/>
                  <a:pt x="7052" y="6541"/>
                </a:cubicBezTo>
                <a:cubicBezTo>
                  <a:pt x="7270" y="6541"/>
                  <a:pt x="7488" y="6504"/>
                  <a:pt x="7688" y="6429"/>
                </a:cubicBezTo>
                <a:cubicBezTo>
                  <a:pt x="8180" y="6247"/>
                  <a:pt x="8658" y="5735"/>
                  <a:pt x="8612" y="5209"/>
                </a:cubicBezTo>
                <a:lnTo>
                  <a:pt x="8612" y="5209"/>
                </a:lnTo>
                <a:cubicBezTo>
                  <a:pt x="8719" y="5225"/>
                  <a:pt x="8824" y="5233"/>
                  <a:pt x="8929" y="5233"/>
                </a:cubicBezTo>
                <a:cubicBezTo>
                  <a:pt x="9925" y="5233"/>
                  <a:pt x="10821" y="4523"/>
                  <a:pt x="11023" y="3527"/>
                </a:cubicBezTo>
                <a:cubicBezTo>
                  <a:pt x="11125" y="3016"/>
                  <a:pt x="11038" y="2431"/>
                  <a:pt x="10632" y="2061"/>
                </a:cubicBezTo>
                <a:cubicBezTo>
                  <a:pt x="10445" y="1890"/>
                  <a:pt x="10188" y="1785"/>
                  <a:pt x="9939" y="1785"/>
                </a:cubicBezTo>
                <a:cubicBezTo>
                  <a:pt x="9883" y="1785"/>
                  <a:pt x="9829" y="1790"/>
                  <a:pt x="9775" y="1801"/>
                </a:cubicBezTo>
                <a:cubicBezTo>
                  <a:pt x="9742" y="1646"/>
                  <a:pt x="9688" y="1508"/>
                  <a:pt x="9553" y="1393"/>
                </a:cubicBezTo>
                <a:cubicBezTo>
                  <a:pt x="9357" y="1227"/>
                  <a:pt x="9091" y="1130"/>
                  <a:pt x="8845" y="1070"/>
                </a:cubicBezTo>
                <a:cubicBezTo>
                  <a:pt x="8703" y="1036"/>
                  <a:pt x="8537" y="1011"/>
                  <a:pt x="8373" y="1011"/>
                </a:cubicBezTo>
                <a:cubicBezTo>
                  <a:pt x="8169" y="1011"/>
                  <a:pt x="7968" y="1050"/>
                  <a:pt x="7816" y="1161"/>
                </a:cubicBezTo>
                <a:cubicBezTo>
                  <a:pt x="7609" y="511"/>
                  <a:pt x="6857" y="70"/>
                  <a:pt x="6176" y="8"/>
                </a:cubicBezTo>
                <a:cubicBezTo>
                  <a:pt x="6117" y="3"/>
                  <a:pt x="6058" y="0"/>
                  <a:pt x="59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1"/>
          <p:cNvGrpSpPr/>
          <p:nvPr/>
        </p:nvGrpSpPr>
        <p:grpSpPr>
          <a:xfrm>
            <a:off x="131771" y="83369"/>
            <a:ext cx="671102" cy="574057"/>
            <a:chOff x="4559525" y="2162500"/>
            <a:chExt cx="149200" cy="127625"/>
          </a:xfrm>
        </p:grpSpPr>
        <p:sp>
          <p:nvSpPr>
            <p:cNvPr id="372" name="Google Shape;372;p31"/>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1"/>
          <p:cNvSpPr/>
          <p:nvPr/>
        </p:nvSpPr>
        <p:spPr>
          <a:xfrm>
            <a:off x="8318762" y="657425"/>
            <a:ext cx="695841" cy="645126"/>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218525" y="4534750"/>
            <a:ext cx="2344309" cy="726303"/>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6911300" y="4400850"/>
            <a:ext cx="2264595" cy="772297"/>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_2">
    <p:spTree>
      <p:nvGrpSpPr>
        <p:cNvPr id="383" name="Shape 383"/>
        <p:cNvGrpSpPr/>
        <p:nvPr/>
      </p:nvGrpSpPr>
      <p:grpSpPr>
        <a:xfrm>
          <a:off x="0" y="0"/>
          <a:ext cx="0" cy="0"/>
          <a:chOff x="0" y="0"/>
          <a:chExt cx="0" cy="0"/>
        </a:xfrm>
      </p:grpSpPr>
      <p:sp>
        <p:nvSpPr>
          <p:cNvPr id="384" name="Google Shape;384;p32"/>
          <p:cNvSpPr txBox="1"/>
          <p:nvPr>
            <p:ph type="title"/>
          </p:nvPr>
        </p:nvSpPr>
        <p:spPr>
          <a:xfrm>
            <a:off x="720000" y="473775"/>
            <a:ext cx="77064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32"/>
          <p:cNvSpPr/>
          <p:nvPr/>
        </p:nvSpPr>
        <p:spPr>
          <a:xfrm flipH="1">
            <a:off x="-39212" y="4397748"/>
            <a:ext cx="9222426" cy="1576497"/>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flipH="1">
            <a:off x="139625" y="3545150"/>
            <a:ext cx="883120" cy="1159458"/>
          </a:xfrm>
          <a:custGeom>
            <a:rect b="b" l="l" r="r" t="t"/>
            <a:pathLst>
              <a:path extrusionOk="0" h="10586" w="8063">
                <a:moveTo>
                  <a:pt x="6829" y="856"/>
                </a:moveTo>
                <a:lnTo>
                  <a:pt x="6829" y="856"/>
                </a:lnTo>
                <a:cubicBezTo>
                  <a:pt x="7090" y="1469"/>
                  <a:pt x="7223" y="2144"/>
                  <a:pt x="6867" y="2704"/>
                </a:cubicBezTo>
                <a:cubicBezTo>
                  <a:pt x="6934" y="2085"/>
                  <a:pt x="6923" y="1468"/>
                  <a:pt x="6829" y="856"/>
                </a:cubicBezTo>
                <a:close/>
                <a:moveTo>
                  <a:pt x="6537" y="526"/>
                </a:moveTo>
                <a:cubicBezTo>
                  <a:pt x="6868" y="1419"/>
                  <a:pt x="6643" y="2565"/>
                  <a:pt x="6610" y="2765"/>
                </a:cubicBezTo>
                <a:cubicBezTo>
                  <a:pt x="6611" y="2764"/>
                  <a:pt x="6611" y="2763"/>
                  <a:pt x="6611" y="2763"/>
                </a:cubicBezTo>
                <a:lnTo>
                  <a:pt x="6611" y="2763"/>
                </a:lnTo>
                <a:cubicBezTo>
                  <a:pt x="6616" y="2763"/>
                  <a:pt x="6613" y="2831"/>
                  <a:pt x="6610" y="2831"/>
                </a:cubicBezTo>
                <a:cubicBezTo>
                  <a:pt x="6608" y="2831"/>
                  <a:pt x="6607" y="2822"/>
                  <a:pt x="6606" y="2796"/>
                </a:cubicBezTo>
                <a:cubicBezTo>
                  <a:pt x="6304" y="2408"/>
                  <a:pt x="5874" y="2139"/>
                  <a:pt x="6007" y="1532"/>
                </a:cubicBezTo>
                <a:cubicBezTo>
                  <a:pt x="6092" y="1157"/>
                  <a:pt x="6354" y="860"/>
                  <a:pt x="6537" y="526"/>
                </a:cubicBezTo>
                <a:close/>
                <a:moveTo>
                  <a:pt x="2560" y="1931"/>
                </a:moveTo>
                <a:cubicBezTo>
                  <a:pt x="2942" y="2499"/>
                  <a:pt x="3624" y="2733"/>
                  <a:pt x="4196" y="3103"/>
                </a:cubicBezTo>
                <a:cubicBezTo>
                  <a:pt x="4954" y="3599"/>
                  <a:pt x="5218" y="4534"/>
                  <a:pt x="4687" y="5287"/>
                </a:cubicBezTo>
                <a:cubicBezTo>
                  <a:pt x="4504" y="4211"/>
                  <a:pt x="3911" y="3268"/>
                  <a:pt x="3024" y="2626"/>
                </a:cubicBezTo>
                <a:cubicBezTo>
                  <a:pt x="3003" y="2611"/>
                  <a:pt x="2982" y="2605"/>
                  <a:pt x="2962" y="2605"/>
                </a:cubicBezTo>
                <a:cubicBezTo>
                  <a:pt x="2869" y="2605"/>
                  <a:pt x="2805" y="2750"/>
                  <a:pt x="2903" y="2821"/>
                </a:cubicBezTo>
                <a:cubicBezTo>
                  <a:pt x="3709" y="3402"/>
                  <a:pt x="4245" y="4250"/>
                  <a:pt x="4442" y="5213"/>
                </a:cubicBezTo>
                <a:cubicBezTo>
                  <a:pt x="4150" y="5063"/>
                  <a:pt x="3858" y="4913"/>
                  <a:pt x="3567" y="4761"/>
                </a:cubicBezTo>
                <a:cubicBezTo>
                  <a:pt x="3220" y="4582"/>
                  <a:pt x="2898" y="4390"/>
                  <a:pt x="2697" y="4042"/>
                </a:cubicBezTo>
                <a:cubicBezTo>
                  <a:pt x="2322" y="3399"/>
                  <a:pt x="2416" y="2637"/>
                  <a:pt x="2560" y="1931"/>
                </a:cubicBezTo>
                <a:close/>
                <a:moveTo>
                  <a:pt x="575" y="6249"/>
                </a:moveTo>
                <a:lnTo>
                  <a:pt x="575" y="6249"/>
                </a:lnTo>
                <a:cubicBezTo>
                  <a:pt x="920" y="6422"/>
                  <a:pt x="1284" y="6451"/>
                  <a:pt x="1717" y="6524"/>
                </a:cubicBezTo>
                <a:cubicBezTo>
                  <a:pt x="2318" y="6624"/>
                  <a:pt x="3096" y="6790"/>
                  <a:pt x="3433" y="7344"/>
                </a:cubicBezTo>
                <a:cubicBezTo>
                  <a:pt x="2876" y="7231"/>
                  <a:pt x="2295" y="7302"/>
                  <a:pt x="1753" y="7107"/>
                </a:cubicBezTo>
                <a:cubicBezTo>
                  <a:pt x="1278" y="6938"/>
                  <a:pt x="878" y="6637"/>
                  <a:pt x="575" y="6249"/>
                </a:cubicBezTo>
                <a:close/>
                <a:moveTo>
                  <a:pt x="259" y="6204"/>
                </a:moveTo>
                <a:lnTo>
                  <a:pt x="259" y="6204"/>
                </a:lnTo>
                <a:cubicBezTo>
                  <a:pt x="555" y="6649"/>
                  <a:pt x="962" y="7007"/>
                  <a:pt x="1452" y="7231"/>
                </a:cubicBezTo>
                <a:cubicBezTo>
                  <a:pt x="2104" y="7528"/>
                  <a:pt x="2797" y="7417"/>
                  <a:pt x="3467" y="7585"/>
                </a:cubicBezTo>
                <a:cubicBezTo>
                  <a:pt x="3154" y="7989"/>
                  <a:pt x="2687" y="8190"/>
                  <a:pt x="2208" y="8190"/>
                </a:cubicBezTo>
                <a:cubicBezTo>
                  <a:pt x="1905" y="8190"/>
                  <a:pt x="1599" y="8110"/>
                  <a:pt x="1323" y="7950"/>
                </a:cubicBezTo>
                <a:cubicBezTo>
                  <a:pt x="682" y="7579"/>
                  <a:pt x="346" y="6913"/>
                  <a:pt x="259" y="6204"/>
                </a:cubicBezTo>
                <a:close/>
                <a:moveTo>
                  <a:pt x="7639" y="6275"/>
                </a:moveTo>
                <a:lnTo>
                  <a:pt x="7639" y="6275"/>
                </a:lnTo>
                <a:cubicBezTo>
                  <a:pt x="6924" y="7151"/>
                  <a:pt x="6234" y="8055"/>
                  <a:pt x="5812" y="9106"/>
                </a:cubicBezTo>
                <a:cubicBezTo>
                  <a:pt x="5683" y="7850"/>
                  <a:pt x="6430" y="6680"/>
                  <a:pt x="7639" y="6275"/>
                </a:cubicBezTo>
                <a:close/>
                <a:moveTo>
                  <a:pt x="7782" y="6460"/>
                </a:moveTo>
                <a:lnTo>
                  <a:pt x="7782" y="6460"/>
                </a:lnTo>
                <a:cubicBezTo>
                  <a:pt x="7808" y="7512"/>
                  <a:pt x="7573" y="8551"/>
                  <a:pt x="6527" y="9046"/>
                </a:cubicBezTo>
                <a:cubicBezTo>
                  <a:pt x="6328" y="9140"/>
                  <a:pt x="6140" y="9230"/>
                  <a:pt x="5966" y="9340"/>
                </a:cubicBezTo>
                <a:cubicBezTo>
                  <a:pt x="6363" y="8260"/>
                  <a:pt x="7061" y="7346"/>
                  <a:pt x="7782" y="6460"/>
                </a:cubicBezTo>
                <a:close/>
                <a:moveTo>
                  <a:pt x="6586" y="0"/>
                </a:moveTo>
                <a:cubicBezTo>
                  <a:pt x="6537" y="0"/>
                  <a:pt x="6488" y="29"/>
                  <a:pt x="6475" y="82"/>
                </a:cubicBezTo>
                <a:cubicBezTo>
                  <a:pt x="6328" y="674"/>
                  <a:pt x="5765" y="1091"/>
                  <a:pt x="5755" y="1729"/>
                </a:cubicBezTo>
                <a:cubicBezTo>
                  <a:pt x="5750" y="1998"/>
                  <a:pt x="5840" y="2268"/>
                  <a:pt x="5996" y="2487"/>
                </a:cubicBezTo>
                <a:cubicBezTo>
                  <a:pt x="6164" y="2718"/>
                  <a:pt x="6405" y="2873"/>
                  <a:pt x="6547" y="3122"/>
                </a:cubicBezTo>
                <a:cubicBezTo>
                  <a:pt x="6425" y="3594"/>
                  <a:pt x="6164" y="4025"/>
                  <a:pt x="5819" y="4387"/>
                </a:cubicBezTo>
                <a:cubicBezTo>
                  <a:pt x="5580" y="4638"/>
                  <a:pt x="5314" y="4854"/>
                  <a:pt x="5062" y="5086"/>
                </a:cubicBezTo>
                <a:cubicBezTo>
                  <a:pt x="5283" y="4565"/>
                  <a:pt x="5246" y="3945"/>
                  <a:pt x="4918" y="3465"/>
                </a:cubicBezTo>
                <a:cubicBezTo>
                  <a:pt x="4330" y="2606"/>
                  <a:pt x="3033" y="2559"/>
                  <a:pt x="2613" y="1548"/>
                </a:cubicBezTo>
                <a:cubicBezTo>
                  <a:pt x="2596" y="1508"/>
                  <a:pt x="2556" y="1489"/>
                  <a:pt x="2515" y="1489"/>
                </a:cubicBezTo>
                <a:cubicBezTo>
                  <a:pt x="2465" y="1489"/>
                  <a:pt x="2413" y="1517"/>
                  <a:pt x="2401" y="1568"/>
                </a:cubicBezTo>
                <a:cubicBezTo>
                  <a:pt x="2227" y="2376"/>
                  <a:pt x="2048" y="3261"/>
                  <a:pt x="2432" y="4039"/>
                </a:cubicBezTo>
                <a:cubicBezTo>
                  <a:pt x="2811" y="4807"/>
                  <a:pt x="3750" y="5137"/>
                  <a:pt x="4491" y="5500"/>
                </a:cubicBezTo>
                <a:cubicBezTo>
                  <a:pt x="4508" y="5540"/>
                  <a:pt x="4545" y="5557"/>
                  <a:pt x="4584" y="5557"/>
                </a:cubicBezTo>
                <a:cubicBezTo>
                  <a:pt x="4590" y="5557"/>
                  <a:pt x="4596" y="5557"/>
                  <a:pt x="4602" y="5556"/>
                </a:cubicBezTo>
                <a:cubicBezTo>
                  <a:pt x="4603" y="5557"/>
                  <a:pt x="4605" y="5557"/>
                  <a:pt x="4607" y="5558"/>
                </a:cubicBezTo>
                <a:cubicBezTo>
                  <a:pt x="4600" y="5568"/>
                  <a:pt x="4591" y="5578"/>
                  <a:pt x="4585" y="5588"/>
                </a:cubicBezTo>
                <a:cubicBezTo>
                  <a:pt x="4562" y="5596"/>
                  <a:pt x="4542" y="5611"/>
                  <a:pt x="4527" y="5635"/>
                </a:cubicBezTo>
                <a:cubicBezTo>
                  <a:pt x="4146" y="6233"/>
                  <a:pt x="4007" y="6962"/>
                  <a:pt x="4176" y="7650"/>
                </a:cubicBezTo>
                <a:cubicBezTo>
                  <a:pt x="4044" y="7570"/>
                  <a:pt x="3901" y="7513"/>
                  <a:pt x="3750" y="7478"/>
                </a:cubicBezTo>
                <a:cubicBezTo>
                  <a:pt x="3566" y="6956"/>
                  <a:pt x="3111" y="6668"/>
                  <a:pt x="2599" y="6503"/>
                </a:cubicBezTo>
                <a:cubicBezTo>
                  <a:pt x="1862" y="6265"/>
                  <a:pt x="945" y="6361"/>
                  <a:pt x="349" y="5822"/>
                </a:cubicBezTo>
                <a:cubicBezTo>
                  <a:pt x="325" y="5801"/>
                  <a:pt x="299" y="5792"/>
                  <a:pt x="274" y="5792"/>
                </a:cubicBezTo>
                <a:cubicBezTo>
                  <a:pt x="260" y="5792"/>
                  <a:pt x="246" y="5794"/>
                  <a:pt x="233" y="5799"/>
                </a:cubicBezTo>
                <a:cubicBezTo>
                  <a:pt x="229" y="5731"/>
                  <a:pt x="175" y="5698"/>
                  <a:pt x="121" y="5698"/>
                </a:cubicBezTo>
                <a:cubicBezTo>
                  <a:pt x="64" y="5698"/>
                  <a:pt x="7" y="5735"/>
                  <a:pt x="7" y="5808"/>
                </a:cubicBezTo>
                <a:cubicBezTo>
                  <a:pt x="1" y="6816"/>
                  <a:pt x="457" y="7829"/>
                  <a:pt x="1418" y="8254"/>
                </a:cubicBezTo>
                <a:cubicBezTo>
                  <a:pt x="1672" y="8367"/>
                  <a:pt x="1939" y="8422"/>
                  <a:pt x="2202" y="8422"/>
                </a:cubicBezTo>
                <a:cubicBezTo>
                  <a:pt x="2767" y="8422"/>
                  <a:pt x="3313" y="8168"/>
                  <a:pt x="3674" y="7693"/>
                </a:cubicBezTo>
                <a:cubicBezTo>
                  <a:pt x="3919" y="7745"/>
                  <a:pt x="4132" y="7861"/>
                  <a:pt x="4309" y="8040"/>
                </a:cubicBezTo>
                <a:cubicBezTo>
                  <a:pt x="4622" y="8773"/>
                  <a:pt x="5222" y="9403"/>
                  <a:pt x="5237" y="10231"/>
                </a:cubicBezTo>
                <a:cubicBezTo>
                  <a:pt x="5237" y="10234"/>
                  <a:pt x="5239" y="10239"/>
                  <a:pt x="5239" y="10243"/>
                </a:cubicBezTo>
                <a:cubicBezTo>
                  <a:pt x="5200" y="10354"/>
                  <a:pt x="5170" y="10469"/>
                  <a:pt x="5150" y="10586"/>
                </a:cubicBezTo>
                <a:lnTo>
                  <a:pt x="5382" y="10586"/>
                </a:lnTo>
                <a:cubicBezTo>
                  <a:pt x="5472" y="10114"/>
                  <a:pt x="5753" y="9709"/>
                  <a:pt x="6184" y="9461"/>
                </a:cubicBezTo>
                <a:cubicBezTo>
                  <a:pt x="6588" y="9229"/>
                  <a:pt x="7021" y="9108"/>
                  <a:pt x="7347" y="8754"/>
                </a:cubicBezTo>
                <a:cubicBezTo>
                  <a:pt x="8009" y="8031"/>
                  <a:pt x="8063" y="7016"/>
                  <a:pt x="7992" y="6088"/>
                </a:cubicBezTo>
                <a:cubicBezTo>
                  <a:pt x="7988" y="6022"/>
                  <a:pt x="7940" y="5974"/>
                  <a:pt x="7877" y="5974"/>
                </a:cubicBezTo>
                <a:cubicBezTo>
                  <a:pt x="7867" y="5974"/>
                  <a:pt x="7858" y="5975"/>
                  <a:pt x="7848" y="5977"/>
                </a:cubicBezTo>
                <a:cubicBezTo>
                  <a:pt x="6224" y="6349"/>
                  <a:pt x="5253" y="7962"/>
                  <a:pt x="5664" y="9572"/>
                </a:cubicBezTo>
                <a:cubicBezTo>
                  <a:pt x="5607" y="9625"/>
                  <a:pt x="5555" y="9684"/>
                  <a:pt x="5505" y="9751"/>
                </a:cubicBezTo>
                <a:cubicBezTo>
                  <a:pt x="5477" y="9788"/>
                  <a:pt x="5451" y="9828"/>
                  <a:pt x="5425" y="9866"/>
                </a:cubicBezTo>
                <a:cubicBezTo>
                  <a:pt x="5308" y="9309"/>
                  <a:pt x="4977" y="8833"/>
                  <a:pt x="4704" y="8327"/>
                </a:cubicBezTo>
                <a:cubicBezTo>
                  <a:pt x="4257" y="7508"/>
                  <a:pt x="4206" y="6606"/>
                  <a:pt x="4698" y="5797"/>
                </a:cubicBezTo>
                <a:cubicBezTo>
                  <a:pt x="4710" y="5789"/>
                  <a:pt x="4720" y="5778"/>
                  <a:pt x="4730" y="5766"/>
                </a:cubicBezTo>
                <a:cubicBezTo>
                  <a:pt x="5161" y="5189"/>
                  <a:pt x="5801" y="4819"/>
                  <a:pt x="6237" y="4246"/>
                </a:cubicBezTo>
                <a:cubicBezTo>
                  <a:pt x="6486" y="3922"/>
                  <a:pt x="6672" y="3559"/>
                  <a:pt x="6770" y="3173"/>
                </a:cubicBezTo>
                <a:cubicBezTo>
                  <a:pt x="6775" y="3164"/>
                  <a:pt x="6779" y="3156"/>
                  <a:pt x="6782" y="3148"/>
                </a:cubicBezTo>
                <a:cubicBezTo>
                  <a:pt x="6798" y="3143"/>
                  <a:pt x="6813" y="3133"/>
                  <a:pt x="6828" y="3118"/>
                </a:cubicBezTo>
                <a:cubicBezTo>
                  <a:pt x="7709" y="2229"/>
                  <a:pt x="7209" y="981"/>
                  <a:pt x="6683" y="55"/>
                </a:cubicBezTo>
                <a:cubicBezTo>
                  <a:pt x="6662" y="18"/>
                  <a:pt x="6624" y="0"/>
                  <a:pt x="6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flipH="1">
            <a:off x="8098837" y="111975"/>
            <a:ext cx="1171081" cy="723597"/>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flipH="1">
            <a:off x="8597671" y="3238275"/>
            <a:ext cx="1077775" cy="1017064"/>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2"/>
          <p:cNvGrpSpPr/>
          <p:nvPr/>
        </p:nvGrpSpPr>
        <p:grpSpPr>
          <a:xfrm flipH="1">
            <a:off x="66064" y="-39026"/>
            <a:ext cx="845919" cy="723595"/>
            <a:chOff x="4559525" y="2162500"/>
            <a:chExt cx="149200" cy="127625"/>
          </a:xfrm>
        </p:grpSpPr>
        <p:sp>
          <p:nvSpPr>
            <p:cNvPr id="390" name="Google Shape;390;p32"/>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_1_1">
    <p:bg>
      <p:bgPr>
        <a:solidFill>
          <a:schemeClr val="dk1"/>
        </a:solidFill>
      </p:bgPr>
    </p:bg>
    <p:spTree>
      <p:nvGrpSpPr>
        <p:cNvPr id="398" name="Shape 398"/>
        <p:cNvGrpSpPr/>
        <p:nvPr/>
      </p:nvGrpSpPr>
      <p:grpSpPr>
        <a:xfrm>
          <a:off x="0" y="0"/>
          <a:ext cx="0" cy="0"/>
          <a:chOff x="0" y="0"/>
          <a:chExt cx="0" cy="0"/>
        </a:xfrm>
      </p:grpSpPr>
      <p:sp>
        <p:nvSpPr>
          <p:cNvPr id="399" name="Google Shape;399;p33"/>
          <p:cNvSpPr txBox="1"/>
          <p:nvPr>
            <p:ph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0" name="Google Shape;400;p33"/>
          <p:cNvSpPr/>
          <p:nvPr/>
        </p:nvSpPr>
        <p:spPr>
          <a:xfrm flipH="1">
            <a:off x="-569925" y="4568825"/>
            <a:ext cx="2570056" cy="964169"/>
          </a:xfrm>
          <a:custGeom>
            <a:rect b="b" l="l" r="r" t="t"/>
            <a:pathLst>
              <a:path extrusionOk="0" h="22390" w="59682">
                <a:moveTo>
                  <a:pt x="38168" y="1"/>
                </a:moveTo>
                <a:cubicBezTo>
                  <a:pt x="32648" y="1"/>
                  <a:pt x="27115" y="939"/>
                  <a:pt x="21839" y="2586"/>
                </a:cubicBezTo>
                <a:cubicBezTo>
                  <a:pt x="14018" y="5027"/>
                  <a:pt x="6729" y="8982"/>
                  <a:pt x="0" y="13657"/>
                </a:cubicBezTo>
                <a:lnTo>
                  <a:pt x="3405" y="22390"/>
                </a:lnTo>
                <a:lnTo>
                  <a:pt x="59682" y="22390"/>
                </a:lnTo>
                <a:lnTo>
                  <a:pt x="59682" y="4834"/>
                </a:lnTo>
                <a:cubicBezTo>
                  <a:pt x="55267" y="3080"/>
                  <a:pt x="50782" y="1506"/>
                  <a:pt x="46112" y="681"/>
                </a:cubicBezTo>
                <a:cubicBezTo>
                  <a:pt x="43487" y="219"/>
                  <a:pt x="40829" y="1"/>
                  <a:pt x="38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453225" y="-423113"/>
            <a:ext cx="1168322" cy="1102511"/>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3"/>
          <p:cNvGrpSpPr/>
          <p:nvPr/>
        </p:nvGrpSpPr>
        <p:grpSpPr>
          <a:xfrm>
            <a:off x="467665" y="1176251"/>
            <a:ext cx="665701" cy="569437"/>
            <a:chOff x="4559525" y="2162500"/>
            <a:chExt cx="149200" cy="127625"/>
          </a:xfrm>
        </p:grpSpPr>
        <p:sp>
          <p:nvSpPr>
            <p:cNvPr id="403" name="Google Shape;403;p33"/>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3"/>
          <p:cNvSpPr/>
          <p:nvPr/>
        </p:nvSpPr>
        <p:spPr>
          <a:xfrm>
            <a:off x="8428907" y="153813"/>
            <a:ext cx="690240" cy="639934"/>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_1_1_1">
    <p:spTree>
      <p:nvGrpSpPr>
        <p:cNvPr id="412" name="Shape 412"/>
        <p:cNvGrpSpPr/>
        <p:nvPr/>
      </p:nvGrpSpPr>
      <p:grpSpPr>
        <a:xfrm>
          <a:off x="0" y="0"/>
          <a:ext cx="0" cy="0"/>
          <a:chOff x="0" y="0"/>
          <a:chExt cx="0" cy="0"/>
        </a:xfrm>
      </p:grpSpPr>
      <p:sp>
        <p:nvSpPr>
          <p:cNvPr id="413" name="Google Shape;413;p34"/>
          <p:cNvSpPr txBox="1"/>
          <p:nvPr>
            <p:ph type="title"/>
          </p:nvPr>
        </p:nvSpPr>
        <p:spPr>
          <a:xfrm>
            <a:off x="719975" y="473775"/>
            <a:ext cx="77040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4" name="Google Shape;414;p34"/>
          <p:cNvSpPr/>
          <p:nvPr/>
        </p:nvSpPr>
        <p:spPr>
          <a:xfrm rot="10800000">
            <a:off x="-71184" y="-56683"/>
            <a:ext cx="2200934" cy="471533"/>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7345200" y="4542250"/>
            <a:ext cx="1857847" cy="633583"/>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4"/>
          <p:cNvGrpSpPr/>
          <p:nvPr/>
        </p:nvGrpSpPr>
        <p:grpSpPr>
          <a:xfrm>
            <a:off x="108429" y="731839"/>
            <a:ext cx="510861" cy="436988"/>
            <a:chOff x="4559525" y="2162500"/>
            <a:chExt cx="149200" cy="127625"/>
          </a:xfrm>
        </p:grpSpPr>
        <p:sp>
          <p:nvSpPr>
            <p:cNvPr id="417" name="Google Shape;417;p34"/>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4"/>
          <p:cNvSpPr/>
          <p:nvPr/>
        </p:nvSpPr>
        <p:spPr>
          <a:xfrm>
            <a:off x="8227861" y="414842"/>
            <a:ext cx="529693" cy="491087"/>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_1_1_1_1">
    <p:bg>
      <p:bgPr>
        <a:solidFill>
          <a:schemeClr val="dk1"/>
        </a:solidFill>
      </p:bgPr>
    </p:bg>
    <p:spTree>
      <p:nvGrpSpPr>
        <p:cNvPr id="426" name="Shape 426"/>
        <p:cNvGrpSpPr/>
        <p:nvPr/>
      </p:nvGrpSpPr>
      <p:grpSpPr>
        <a:xfrm>
          <a:off x="0" y="0"/>
          <a:ext cx="0" cy="0"/>
          <a:chOff x="0" y="0"/>
          <a:chExt cx="0" cy="0"/>
        </a:xfrm>
      </p:grpSpPr>
      <p:sp>
        <p:nvSpPr>
          <p:cNvPr id="427" name="Google Shape;427;p35"/>
          <p:cNvSpPr txBox="1"/>
          <p:nvPr>
            <p:ph type="title"/>
          </p:nvPr>
        </p:nvSpPr>
        <p:spPr>
          <a:xfrm>
            <a:off x="715100" y="480475"/>
            <a:ext cx="77088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35"/>
          <p:cNvSpPr/>
          <p:nvPr/>
        </p:nvSpPr>
        <p:spPr>
          <a:xfrm>
            <a:off x="-408050" y="-336582"/>
            <a:ext cx="1092857" cy="1031297"/>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59992" y="694716"/>
            <a:ext cx="510223" cy="498015"/>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5"/>
          <p:cNvGrpSpPr/>
          <p:nvPr/>
        </p:nvGrpSpPr>
        <p:grpSpPr>
          <a:xfrm>
            <a:off x="8273526" y="632348"/>
            <a:ext cx="622701" cy="532656"/>
            <a:chOff x="4559525" y="2162500"/>
            <a:chExt cx="149200" cy="127625"/>
          </a:xfrm>
        </p:grpSpPr>
        <p:sp>
          <p:nvSpPr>
            <p:cNvPr id="431" name="Google Shape;431;p35"/>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5"/>
          <p:cNvSpPr/>
          <p:nvPr/>
        </p:nvSpPr>
        <p:spPr>
          <a:xfrm>
            <a:off x="149734" y="4181150"/>
            <a:ext cx="645656" cy="598599"/>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7092019" y="4453424"/>
            <a:ext cx="2180451" cy="743566"/>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8100800" y="3505373"/>
            <a:ext cx="836798" cy="1098615"/>
          </a:xfrm>
          <a:custGeom>
            <a:rect b="b" l="l" r="r" t="t"/>
            <a:pathLst>
              <a:path extrusionOk="0" h="10586" w="8063">
                <a:moveTo>
                  <a:pt x="6829" y="856"/>
                </a:moveTo>
                <a:lnTo>
                  <a:pt x="6829" y="856"/>
                </a:lnTo>
                <a:cubicBezTo>
                  <a:pt x="7090" y="1469"/>
                  <a:pt x="7223" y="2144"/>
                  <a:pt x="6867" y="2704"/>
                </a:cubicBezTo>
                <a:cubicBezTo>
                  <a:pt x="6934" y="2085"/>
                  <a:pt x="6923" y="1468"/>
                  <a:pt x="6829" y="856"/>
                </a:cubicBezTo>
                <a:close/>
                <a:moveTo>
                  <a:pt x="6537" y="526"/>
                </a:moveTo>
                <a:cubicBezTo>
                  <a:pt x="6868" y="1419"/>
                  <a:pt x="6643" y="2565"/>
                  <a:pt x="6610" y="2765"/>
                </a:cubicBezTo>
                <a:cubicBezTo>
                  <a:pt x="6611" y="2764"/>
                  <a:pt x="6611" y="2763"/>
                  <a:pt x="6611" y="2763"/>
                </a:cubicBezTo>
                <a:lnTo>
                  <a:pt x="6611" y="2763"/>
                </a:lnTo>
                <a:cubicBezTo>
                  <a:pt x="6616" y="2763"/>
                  <a:pt x="6613" y="2831"/>
                  <a:pt x="6610" y="2831"/>
                </a:cubicBezTo>
                <a:cubicBezTo>
                  <a:pt x="6608" y="2831"/>
                  <a:pt x="6607" y="2822"/>
                  <a:pt x="6606" y="2796"/>
                </a:cubicBezTo>
                <a:cubicBezTo>
                  <a:pt x="6304" y="2408"/>
                  <a:pt x="5874" y="2139"/>
                  <a:pt x="6007" y="1532"/>
                </a:cubicBezTo>
                <a:cubicBezTo>
                  <a:pt x="6092" y="1157"/>
                  <a:pt x="6354" y="860"/>
                  <a:pt x="6537" y="526"/>
                </a:cubicBezTo>
                <a:close/>
                <a:moveTo>
                  <a:pt x="2560" y="1931"/>
                </a:moveTo>
                <a:cubicBezTo>
                  <a:pt x="2942" y="2499"/>
                  <a:pt x="3624" y="2733"/>
                  <a:pt x="4196" y="3103"/>
                </a:cubicBezTo>
                <a:cubicBezTo>
                  <a:pt x="4954" y="3599"/>
                  <a:pt x="5218" y="4534"/>
                  <a:pt x="4687" y="5287"/>
                </a:cubicBezTo>
                <a:cubicBezTo>
                  <a:pt x="4504" y="4211"/>
                  <a:pt x="3911" y="3268"/>
                  <a:pt x="3024" y="2626"/>
                </a:cubicBezTo>
                <a:cubicBezTo>
                  <a:pt x="3003" y="2611"/>
                  <a:pt x="2982" y="2605"/>
                  <a:pt x="2962" y="2605"/>
                </a:cubicBezTo>
                <a:cubicBezTo>
                  <a:pt x="2869" y="2605"/>
                  <a:pt x="2805" y="2750"/>
                  <a:pt x="2903" y="2821"/>
                </a:cubicBezTo>
                <a:cubicBezTo>
                  <a:pt x="3709" y="3402"/>
                  <a:pt x="4245" y="4250"/>
                  <a:pt x="4442" y="5213"/>
                </a:cubicBezTo>
                <a:cubicBezTo>
                  <a:pt x="4150" y="5063"/>
                  <a:pt x="3858" y="4913"/>
                  <a:pt x="3567" y="4761"/>
                </a:cubicBezTo>
                <a:cubicBezTo>
                  <a:pt x="3220" y="4582"/>
                  <a:pt x="2898" y="4390"/>
                  <a:pt x="2697" y="4042"/>
                </a:cubicBezTo>
                <a:cubicBezTo>
                  <a:pt x="2322" y="3399"/>
                  <a:pt x="2416" y="2637"/>
                  <a:pt x="2560" y="1931"/>
                </a:cubicBezTo>
                <a:close/>
                <a:moveTo>
                  <a:pt x="575" y="6249"/>
                </a:moveTo>
                <a:lnTo>
                  <a:pt x="575" y="6249"/>
                </a:lnTo>
                <a:cubicBezTo>
                  <a:pt x="920" y="6422"/>
                  <a:pt x="1284" y="6451"/>
                  <a:pt x="1717" y="6524"/>
                </a:cubicBezTo>
                <a:cubicBezTo>
                  <a:pt x="2318" y="6624"/>
                  <a:pt x="3096" y="6790"/>
                  <a:pt x="3433" y="7344"/>
                </a:cubicBezTo>
                <a:cubicBezTo>
                  <a:pt x="2876" y="7231"/>
                  <a:pt x="2295" y="7302"/>
                  <a:pt x="1753" y="7107"/>
                </a:cubicBezTo>
                <a:cubicBezTo>
                  <a:pt x="1278" y="6938"/>
                  <a:pt x="878" y="6637"/>
                  <a:pt x="575" y="6249"/>
                </a:cubicBezTo>
                <a:close/>
                <a:moveTo>
                  <a:pt x="259" y="6204"/>
                </a:moveTo>
                <a:lnTo>
                  <a:pt x="259" y="6204"/>
                </a:lnTo>
                <a:cubicBezTo>
                  <a:pt x="555" y="6649"/>
                  <a:pt x="962" y="7007"/>
                  <a:pt x="1452" y="7231"/>
                </a:cubicBezTo>
                <a:cubicBezTo>
                  <a:pt x="2104" y="7528"/>
                  <a:pt x="2797" y="7417"/>
                  <a:pt x="3467" y="7585"/>
                </a:cubicBezTo>
                <a:cubicBezTo>
                  <a:pt x="3154" y="7989"/>
                  <a:pt x="2687" y="8190"/>
                  <a:pt x="2208" y="8190"/>
                </a:cubicBezTo>
                <a:cubicBezTo>
                  <a:pt x="1905" y="8190"/>
                  <a:pt x="1599" y="8110"/>
                  <a:pt x="1323" y="7950"/>
                </a:cubicBezTo>
                <a:cubicBezTo>
                  <a:pt x="682" y="7579"/>
                  <a:pt x="346" y="6913"/>
                  <a:pt x="259" y="6204"/>
                </a:cubicBezTo>
                <a:close/>
                <a:moveTo>
                  <a:pt x="7639" y="6275"/>
                </a:moveTo>
                <a:lnTo>
                  <a:pt x="7639" y="6275"/>
                </a:lnTo>
                <a:cubicBezTo>
                  <a:pt x="6924" y="7151"/>
                  <a:pt x="6234" y="8055"/>
                  <a:pt x="5812" y="9106"/>
                </a:cubicBezTo>
                <a:cubicBezTo>
                  <a:pt x="5683" y="7850"/>
                  <a:pt x="6430" y="6680"/>
                  <a:pt x="7639" y="6275"/>
                </a:cubicBezTo>
                <a:close/>
                <a:moveTo>
                  <a:pt x="7782" y="6460"/>
                </a:moveTo>
                <a:lnTo>
                  <a:pt x="7782" y="6460"/>
                </a:lnTo>
                <a:cubicBezTo>
                  <a:pt x="7808" y="7512"/>
                  <a:pt x="7573" y="8551"/>
                  <a:pt x="6527" y="9046"/>
                </a:cubicBezTo>
                <a:cubicBezTo>
                  <a:pt x="6328" y="9140"/>
                  <a:pt x="6140" y="9230"/>
                  <a:pt x="5966" y="9340"/>
                </a:cubicBezTo>
                <a:cubicBezTo>
                  <a:pt x="6363" y="8260"/>
                  <a:pt x="7061" y="7346"/>
                  <a:pt x="7782" y="6460"/>
                </a:cubicBezTo>
                <a:close/>
                <a:moveTo>
                  <a:pt x="6586" y="0"/>
                </a:moveTo>
                <a:cubicBezTo>
                  <a:pt x="6537" y="0"/>
                  <a:pt x="6488" y="29"/>
                  <a:pt x="6475" y="82"/>
                </a:cubicBezTo>
                <a:cubicBezTo>
                  <a:pt x="6328" y="674"/>
                  <a:pt x="5765" y="1091"/>
                  <a:pt x="5755" y="1729"/>
                </a:cubicBezTo>
                <a:cubicBezTo>
                  <a:pt x="5750" y="1998"/>
                  <a:pt x="5840" y="2268"/>
                  <a:pt x="5996" y="2487"/>
                </a:cubicBezTo>
                <a:cubicBezTo>
                  <a:pt x="6164" y="2718"/>
                  <a:pt x="6405" y="2873"/>
                  <a:pt x="6547" y="3122"/>
                </a:cubicBezTo>
                <a:cubicBezTo>
                  <a:pt x="6425" y="3594"/>
                  <a:pt x="6164" y="4025"/>
                  <a:pt x="5819" y="4387"/>
                </a:cubicBezTo>
                <a:cubicBezTo>
                  <a:pt x="5580" y="4638"/>
                  <a:pt x="5314" y="4854"/>
                  <a:pt x="5062" y="5086"/>
                </a:cubicBezTo>
                <a:cubicBezTo>
                  <a:pt x="5283" y="4565"/>
                  <a:pt x="5246" y="3945"/>
                  <a:pt x="4918" y="3465"/>
                </a:cubicBezTo>
                <a:cubicBezTo>
                  <a:pt x="4330" y="2606"/>
                  <a:pt x="3033" y="2559"/>
                  <a:pt x="2613" y="1548"/>
                </a:cubicBezTo>
                <a:cubicBezTo>
                  <a:pt x="2596" y="1508"/>
                  <a:pt x="2556" y="1489"/>
                  <a:pt x="2515" y="1489"/>
                </a:cubicBezTo>
                <a:cubicBezTo>
                  <a:pt x="2465" y="1489"/>
                  <a:pt x="2413" y="1517"/>
                  <a:pt x="2401" y="1568"/>
                </a:cubicBezTo>
                <a:cubicBezTo>
                  <a:pt x="2227" y="2376"/>
                  <a:pt x="2048" y="3261"/>
                  <a:pt x="2432" y="4039"/>
                </a:cubicBezTo>
                <a:cubicBezTo>
                  <a:pt x="2811" y="4807"/>
                  <a:pt x="3750" y="5137"/>
                  <a:pt x="4491" y="5500"/>
                </a:cubicBezTo>
                <a:cubicBezTo>
                  <a:pt x="4508" y="5540"/>
                  <a:pt x="4545" y="5557"/>
                  <a:pt x="4584" y="5557"/>
                </a:cubicBezTo>
                <a:cubicBezTo>
                  <a:pt x="4590" y="5557"/>
                  <a:pt x="4596" y="5557"/>
                  <a:pt x="4602" y="5556"/>
                </a:cubicBezTo>
                <a:cubicBezTo>
                  <a:pt x="4603" y="5557"/>
                  <a:pt x="4605" y="5557"/>
                  <a:pt x="4607" y="5558"/>
                </a:cubicBezTo>
                <a:cubicBezTo>
                  <a:pt x="4600" y="5568"/>
                  <a:pt x="4591" y="5578"/>
                  <a:pt x="4585" y="5588"/>
                </a:cubicBezTo>
                <a:cubicBezTo>
                  <a:pt x="4562" y="5596"/>
                  <a:pt x="4542" y="5611"/>
                  <a:pt x="4527" y="5635"/>
                </a:cubicBezTo>
                <a:cubicBezTo>
                  <a:pt x="4146" y="6233"/>
                  <a:pt x="4007" y="6962"/>
                  <a:pt x="4176" y="7650"/>
                </a:cubicBezTo>
                <a:cubicBezTo>
                  <a:pt x="4044" y="7570"/>
                  <a:pt x="3901" y="7513"/>
                  <a:pt x="3750" y="7478"/>
                </a:cubicBezTo>
                <a:cubicBezTo>
                  <a:pt x="3566" y="6956"/>
                  <a:pt x="3111" y="6668"/>
                  <a:pt x="2599" y="6503"/>
                </a:cubicBezTo>
                <a:cubicBezTo>
                  <a:pt x="1862" y="6265"/>
                  <a:pt x="945" y="6361"/>
                  <a:pt x="349" y="5822"/>
                </a:cubicBezTo>
                <a:cubicBezTo>
                  <a:pt x="325" y="5801"/>
                  <a:pt x="299" y="5792"/>
                  <a:pt x="274" y="5792"/>
                </a:cubicBezTo>
                <a:cubicBezTo>
                  <a:pt x="260" y="5792"/>
                  <a:pt x="246" y="5794"/>
                  <a:pt x="233" y="5799"/>
                </a:cubicBezTo>
                <a:cubicBezTo>
                  <a:pt x="229" y="5731"/>
                  <a:pt x="175" y="5698"/>
                  <a:pt x="121" y="5698"/>
                </a:cubicBezTo>
                <a:cubicBezTo>
                  <a:pt x="64" y="5698"/>
                  <a:pt x="7" y="5735"/>
                  <a:pt x="7" y="5808"/>
                </a:cubicBezTo>
                <a:cubicBezTo>
                  <a:pt x="1" y="6816"/>
                  <a:pt x="457" y="7829"/>
                  <a:pt x="1418" y="8254"/>
                </a:cubicBezTo>
                <a:cubicBezTo>
                  <a:pt x="1672" y="8367"/>
                  <a:pt x="1939" y="8422"/>
                  <a:pt x="2202" y="8422"/>
                </a:cubicBezTo>
                <a:cubicBezTo>
                  <a:pt x="2767" y="8422"/>
                  <a:pt x="3313" y="8168"/>
                  <a:pt x="3674" y="7693"/>
                </a:cubicBezTo>
                <a:cubicBezTo>
                  <a:pt x="3919" y="7745"/>
                  <a:pt x="4132" y="7861"/>
                  <a:pt x="4309" y="8040"/>
                </a:cubicBezTo>
                <a:cubicBezTo>
                  <a:pt x="4622" y="8773"/>
                  <a:pt x="5222" y="9403"/>
                  <a:pt x="5237" y="10231"/>
                </a:cubicBezTo>
                <a:cubicBezTo>
                  <a:pt x="5237" y="10234"/>
                  <a:pt x="5239" y="10239"/>
                  <a:pt x="5239" y="10243"/>
                </a:cubicBezTo>
                <a:cubicBezTo>
                  <a:pt x="5200" y="10354"/>
                  <a:pt x="5170" y="10469"/>
                  <a:pt x="5150" y="10586"/>
                </a:cubicBezTo>
                <a:lnTo>
                  <a:pt x="5382" y="10586"/>
                </a:lnTo>
                <a:cubicBezTo>
                  <a:pt x="5472" y="10114"/>
                  <a:pt x="5753" y="9709"/>
                  <a:pt x="6184" y="9461"/>
                </a:cubicBezTo>
                <a:cubicBezTo>
                  <a:pt x="6588" y="9229"/>
                  <a:pt x="7021" y="9108"/>
                  <a:pt x="7347" y="8754"/>
                </a:cubicBezTo>
                <a:cubicBezTo>
                  <a:pt x="8009" y="8031"/>
                  <a:pt x="8063" y="7016"/>
                  <a:pt x="7992" y="6088"/>
                </a:cubicBezTo>
                <a:cubicBezTo>
                  <a:pt x="7988" y="6022"/>
                  <a:pt x="7940" y="5974"/>
                  <a:pt x="7877" y="5974"/>
                </a:cubicBezTo>
                <a:cubicBezTo>
                  <a:pt x="7867" y="5974"/>
                  <a:pt x="7858" y="5975"/>
                  <a:pt x="7848" y="5977"/>
                </a:cubicBezTo>
                <a:cubicBezTo>
                  <a:pt x="6224" y="6349"/>
                  <a:pt x="5253" y="7962"/>
                  <a:pt x="5664" y="9572"/>
                </a:cubicBezTo>
                <a:cubicBezTo>
                  <a:pt x="5607" y="9625"/>
                  <a:pt x="5555" y="9684"/>
                  <a:pt x="5505" y="9751"/>
                </a:cubicBezTo>
                <a:cubicBezTo>
                  <a:pt x="5477" y="9788"/>
                  <a:pt x="5451" y="9828"/>
                  <a:pt x="5425" y="9866"/>
                </a:cubicBezTo>
                <a:cubicBezTo>
                  <a:pt x="5308" y="9309"/>
                  <a:pt x="4977" y="8833"/>
                  <a:pt x="4704" y="8327"/>
                </a:cubicBezTo>
                <a:cubicBezTo>
                  <a:pt x="4257" y="7508"/>
                  <a:pt x="4206" y="6606"/>
                  <a:pt x="4698" y="5797"/>
                </a:cubicBezTo>
                <a:cubicBezTo>
                  <a:pt x="4710" y="5789"/>
                  <a:pt x="4720" y="5778"/>
                  <a:pt x="4730" y="5766"/>
                </a:cubicBezTo>
                <a:cubicBezTo>
                  <a:pt x="5161" y="5189"/>
                  <a:pt x="5801" y="4819"/>
                  <a:pt x="6237" y="4246"/>
                </a:cubicBezTo>
                <a:cubicBezTo>
                  <a:pt x="6486" y="3922"/>
                  <a:pt x="6672" y="3559"/>
                  <a:pt x="6770" y="3173"/>
                </a:cubicBezTo>
                <a:cubicBezTo>
                  <a:pt x="6775" y="3164"/>
                  <a:pt x="6779" y="3156"/>
                  <a:pt x="6782" y="3148"/>
                </a:cubicBezTo>
                <a:cubicBezTo>
                  <a:pt x="6798" y="3143"/>
                  <a:pt x="6813" y="3133"/>
                  <a:pt x="6828" y="3118"/>
                </a:cubicBezTo>
                <a:cubicBezTo>
                  <a:pt x="7709" y="2229"/>
                  <a:pt x="7209" y="981"/>
                  <a:pt x="6683" y="55"/>
                </a:cubicBezTo>
                <a:cubicBezTo>
                  <a:pt x="6662" y="18"/>
                  <a:pt x="6624" y="0"/>
                  <a:pt x="6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_1_1_1_1_1_1_1">
    <p:spTree>
      <p:nvGrpSpPr>
        <p:cNvPr id="442" name="Shape 442"/>
        <p:cNvGrpSpPr/>
        <p:nvPr/>
      </p:nvGrpSpPr>
      <p:grpSpPr>
        <a:xfrm>
          <a:off x="0" y="0"/>
          <a:ext cx="0" cy="0"/>
          <a:chOff x="0" y="0"/>
          <a:chExt cx="0" cy="0"/>
        </a:xfrm>
      </p:grpSpPr>
      <p:sp>
        <p:nvSpPr>
          <p:cNvPr id="443" name="Google Shape;443;p36"/>
          <p:cNvSpPr txBox="1"/>
          <p:nvPr>
            <p:ph type="title"/>
          </p:nvPr>
        </p:nvSpPr>
        <p:spPr>
          <a:xfrm>
            <a:off x="715100" y="473775"/>
            <a:ext cx="7713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4" name="Google Shape;444;p36"/>
          <p:cNvSpPr/>
          <p:nvPr/>
        </p:nvSpPr>
        <p:spPr>
          <a:xfrm>
            <a:off x="-330050" y="-297350"/>
            <a:ext cx="895344" cy="844909"/>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803658" y="-188311"/>
            <a:ext cx="418009" cy="408008"/>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8022024" y="25939"/>
            <a:ext cx="1283744" cy="793129"/>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rot="-4380740">
            <a:off x="110438" y="3738512"/>
            <a:ext cx="397920" cy="135318"/>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99581" y="4649004"/>
            <a:ext cx="9343259" cy="1597152"/>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CUSTOM_3">
    <p:spTree>
      <p:nvGrpSpPr>
        <p:cNvPr id="449" name="Shape 449"/>
        <p:cNvGrpSpPr/>
        <p:nvPr/>
      </p:nvGrpSpPr>
      <p:grpSpPr>
        <a:xfrm>
          <a:off x="0" y="0"/>
          <a:ext cx="0" cy="0"/>
          <a:chOff x="0" y="0"/>
          <a:chExt cx="0" cy="0"/>
        </a:xfrm>
      </p:grpSpPr>
      <p:sp>
        <p:nvSpPr>
          <p:cNvPr id="450" name="Google Shape;450;p37"/>
          <p:cNvSpPr txBox="1"/>
          <p:nvPr>
            <p:ph type="title"/>
          </p:nvPr>
        </p:nvSpPr>
        <p:spPr>
          <a:xfrm flipH="1">
            <a:off x="5405313" y="2171475"/>
            <a:ext cx="2965800" cy="10797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1" name="Google Shape;451;p37"/>
          <p:cNvSpPr txBox="1"/>
          <p:nvPr>
            <p:ph hasCustomPrompt="1" idx="2" type="title"/>
          </p:nvPr>
        </p:nvSpPr>
        <p:spPr>
          <a:xfrm flipH="1">
            <a:off x="5405325" y="944250"/>
            <a:ext cx="2965800" cy="10749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37"/>
          <p:cNvSpPr txBox="1"/>
          <p:nvPr>
            <p:ph idx="1" type="subTitle"/>
          </p:nvPr>
        </p:nvSpPr>
        <p:spPr>
          <a:xfrm flipH="1">
            <a:off x="5405413" y="3251175"/>
            <a:ext cx="2970600" cy="7134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8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3" name="Google Shape;453;p37"/>
          <p:cNvSpPr/>
          <p:nvPr/>
        </p:nvSpPr>
        <p:spPr>
          <a:xfrm rot="10800000">
            <a:off x="-19766" y="-38997"/>
            <a:ext cx="3137378" cy="672159"/>
          </a:xfrm>
          <a:custGeom>
            <a:rect b="b" l="l" r="r" t="t"/>
            <a:pathLst>
              <a:path extrusionOk="0" h="8427" w="39334">
                <a:moveTo>
                  <a:pt x="17218" y="0"/>
                </a:moveTo>
                <a:cubicBezTo>
                  <a:pt x="16554" y="0"/>
                  <a:pt x="15892" y="145"/>
                  <a:pt x="15299" y="445"/>
                </a:cubicBezTo>
                <a:cubicBezTo>
                  <a:pt x="13748" y="1225"/>
                  <a:pt x="12765" y="3008"/>
                  <a:pt x="12932" y="4737"/>
                </a:cubicBezTo>
                <a:cubicBezTo>
                  <a:pt x="12233" y="4238"/>
                  <a:pt x="11379" y="3993"/>
                  <a:pt x="10522" y="3993"/>
                </a:cubicBezTo>
                <a:cubicBezTo>
                  <a:pt x="9482" y="3993"/>
                  <a:pt x="8440" y="4354"/>
                  <a:pt x="7673" y="5059"/>
                </a:cubicBezTo>
                <a:cubicBezTo>
                  <a:pt x="7103" y="5583"/>
                  <a:pt x="6663" y="6275"/>
                  <a:pt x="5966" y="6614"/>
                </a:cubicBezTo>
                <a:cubicBezTo>
                  <a:pt x="5513" y="6836"/>
                  <a:pt x="5015" y="6878"/>
                  <a:pt x="4506" y="6878"/>
                </a:cubicBezTo>
                <a:cubicBezTo>
                  <a:pt x="4192" y="6878"/>
                  <a:pt x="3874" y="6862"/>
                  <a:pt x="3559" y="6862"/>
                </a:cubicBezTo>
                <a:cubicBezTo>
                  <a:pt x="3424" y="6862"/>
                  <a:pt x="3289" y="6865"/>
                  <a:pt x="3155" y="6874"/>
                </a:cubicBezTo>
                <a:cubicBezTo>
                  <a:pt x="1954" y="6950"/>
                  <a:pt x="811" y="7540"/>
                  <a:pt x="0" y="8427"/>
                </a:cubicBezTo>
                <a:lnTo>
                  <a:pt x="39334" y="8427"/>
                </a:lnTo>
                <a:lnTo>
                  <a:pt x="39334" y="156"/>
                </a:lnTo>
                <a:cubicBezTo>
                  <a:pt x="37989" y="671"/>
                  <a:pt x="36853" y="1717"/>
                  <a:pt x="36252" y="3023"/>
                </a:cubicBezTo>
                <a:cubicBezTo>
                  <a:pt x="35766" y="2658"/>
                  <a:pt x="35165" y="2483"/>
                  <a:pt x="34561" y="2483"/>
                </a:cubicBezTo>
                <a:cubicBezTo>
                  <a:pt x="33650" y="2483"/>
                  <a:pt x="32732" y="2879"/>
                  <a:pt x="32189" y="3615"/>
                </a:cubicBezTo>
                <a:cubicBezTo>
                  <a:pt x="31279" y="2412"/>
                  <a:pt x="29764" y="1762"/>
                  <a:pt x="28262" y="1762"/>
                </a:cubicBezTo>
                <a:cubicBezTo>
                  <a:pt x="27296" y="1762"/>
                  <a:pt x="26336" y="2031"/>
                  <a:pt x="25546" y="2593"/>
                </a:cubicBezTo>
                <a:cubicBezTo>
                  <a:pt x="25221" y="1532"/>
                  <a:pt x="24330" y="663"/>
                  <a:pt x="23263" y="366"/>
                </a:cubicBezTo>
                <a:cubicBezTo>
                  <a:pt x="22981" y="288"/>
                  <a:pt x="22690" y="250"/>
                  <a:pt x="22399" y="250"/>
                </a:cubicBezTo>
                <a:cubicBezTo>
                  <a:pt x="21584" y="250"/>
                  <a:pt x="20766" y="547"/>
                  <a:pt x="20157" y="1093"/>
                </a:cubicBezTo>
                <a:cubicBezTo>
                  <a:pt x="19360" y="377"/>
                  <a:pt x="18287" y="0"/>
                  <a:pt x="1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flipH="1">
            <a:off x="8567990" y="3964583"/>
            <a:ext cx="418260" cy="431274"/>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flipH="1" rot="-2990268">
            <a:off x="8255476" y="470505"/>
            <a:ext cx="588178" cy="200015"/>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57112" y="4036902"/>
            <a:ext cx="4956134" cy="1535555"/>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flipH="1">
            <a:off x="229054" y="2943866"/>
            <a:ext cx="951998" cy="1250099"/>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7"/>
          <p:cNvGrpSpPr/>
          <p:nvPr/>
        </p:nvGrpSpPr>
        <p:grpSpPr>
          <a:xfrm flipH="1">
            <a:off x="5146194" y="53209"/>
            <a:ext cx="724545" cy="619773"/>
            <a:chOff x="4559525" y="2162500"/>
            <a:chExt cx="149200" cy="127625"/>
          </a:xfrm>
        </p:grpSpPr>
        <p:sp>
          <p:nvSpPr>
            <p:cNvPr id="459" name="Google Shape;459;p37"/>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1_1_1_1_1_1_1_1">
    <p:bg>
      <p:bgPr>
        <a:solidFill>
          <a:schemeClr val="dk1"/>
        </a:solidFill>
      </p:bgPr>
    </p:bg>
    <p:spTree>
      <p:nvGrpSpPr>
        <p:cNvPr id="467" name="Shape 467"/>
        <p:cNvGrpSpPr/>
        <p:nvPr/>
      </p:nvGrpSpPr>
      <p:grpSpPr>
        <a:xfrm>
          <a:off x="0" y="0"/>
          <a:ext cx="0" cy="0"/>
          <a:chOff x="0" y="0"/>
          <a:chExt cx="0" cy="0"/>
        </a:xfrm>
      </p:grpSpPr>
      <p:sp>
        <p:nvSpPr>
          <p:cNvPr id="468" name="Google Shape;468;p38"/>
          <p:cNvSpPr txBox="1"/>
          <p:nvPr>
            <p:ph type="title"/>
          </p:nvPr>
        </p:nvSpPr>
        <p:spPr>
          <a:xfrm>
            <a:off x="715100" y="473775"/>
            <a:ext cx="7713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9" name="Google Shape;469;p38"/>
          <p:cNvSpPr/>
          <p:nvPr/>
        </p:nvSpPr>
        <p:spPr>
          <a:xfrm>
            <a:off x="6676100" y="4515254"/>
            <a:ext cx="2623466" cy="894683"/>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8368450" y="3849966"/>
            <a:ext cx="639376" cy="839602"/>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8617276" y="233938"/>
            <a:ext cx="830562" cy="783776"/>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154574" y="92652"/>
            <a:ext cx="1003165" cy="619793"/>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rot="6301505">
            <a:off x="308023" y="920951"/>
            <a:ext cx="369135" cy="125530"/>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116683" y="4346444"/>
            <a:ext cx="387765" cy="378487"/>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_1_1_1_1_1_1_1_1_1">
    <p:spTree>
      <p:nvGrpSpPr>
        <p:cNvPr id="475" name="Shape 475"/>
        <p:cNvGrpSpPr/>
        <p:nvPr/>
      </p:nvGrpSpPr>
      <p:grpSpPr>
        <a:xfrm>
          <a:off x="0" y="0"/>
          <a:ext cx="0" cy="0"/>
          <a:chOff x="0" y="0"/>
          <a:chExt cx="0" cy="0"/>
        </a:xfrm>
      </p:grpSpPr>
      <p:sp>
        <p:nvSpPr>
          <p:cNvPr id="476" name="Google Shape;476;p39"/>
          <p:cNvSpPr txBox="1"/>
          <p:nvPr>
            <p:ph type="title"/>
          </p:nvPr>
        </p:nvSpPr>
        <p:spPr>
          <a:xfrm>
            <a:off x="720000" y="473775"/>
            <a:ext cx="77040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7" name="Google Shape;477;p39"/>
          <p:cNvSpPr/>
          <p:nvPr/>
        </p:nvSpPr>
        <p:spPr>
          <a:xfrm>
            <a:off x="-40586" y="4293952"/>
            <a:ext cx="9225172" cy="1576966"/>
          </a:xfrm>
          <a:custGeom>
            <a:rect b="b" l="l" r="r" t="t"/>
            <a:pathLst>
              <a:path extrusionOk="0" h="23472" w="137310">
                <a:moveTo>
                  <a:pt x="126434" y="1"/>
                </a:moveTo>
                <a:cubicBezTo>
                  <a:pt x="122173" y="1"/>
                  <a:pt x="116617" y="1134"/>
                  <a:pt x="110371" y="2609"/>
                </a:cubicBezTo>
                <a:cubicBezTo>
                  <a:pt x="107861" y="3202"/>
                  <a:pt x="105241" y="3850"/>
                  <a:pt x="102548" y="4500"/>
                </a:cubicBezTo>
                <a:cubicBezTo>
                  <a:pt x="93698" y="6644"/>
                  <a:pt x="84067" y="8826"/>
                  <a:pt x="75046" y="9222"/>
                </a:cubicBezTo>
                <a:cubicBezTo>
                  <a:pt x="73954" y="9270"/>
                  <a:pt x="72851" y="9293"/>
                  <a:pt x="71739" y="9293"/>
                </a:cubicBezTo>
                <a:cubicBezTo>
                  <a:pt x="57565" y="9293"/>
                  <a:pt x="41925" y="5618"/>
                  <a:pt x="29922" y="3828"/>
                </a:cubicBezTo>
                <a:cubicBezTo>
                  <a:pt x="26529" y="3322"/>
                  <a:pt x="23426" y="2967"/>
                  <a:pt x="20730" y="2886"/>
                </a:cubicBezTo>
                <a:cubicBezTo>
                  <a:pt x="19651" y="2855"/>
                  <a:pt x="18606" y="2840"/>
                  <a:pt x="17598" y="2840"/>
                </a:cubicBezTo>
                <a:cubicBezTo>
                  <a:pt x="14995" y="2840"/>
                  <a:pt x="12635" y="2937"/>
                  <a:pt x="10548" y="3087"/>
                </a:cubicBezTo>
                <a:cubicBezTo>
                  <a:pt x="4594" y="3513"/>
                  <a:pt x="858" y="4359"/>
                  <a:pt x="0" y="4566"/>
                </a:cubicBezTo>
                <a:lnTo>
                  <a:pt x="0" y="23379"/>
                </a:lnTo>
                <a:lnTo>
                  <a:pt x="137310" y="23471"/>
                </a:lnTo>
                <a:lnTo>
                  <a:pt x="137271" y="1545"/>
                </a:lnTo>
                <a:cubicBezTo>
                  <a:pt x="135883" y="893"/>
                  <a:pt x="133008" y="175"/>
                  <a:pt x="127057" y="9"/>
                </a:cubicBezTo>
                <a:cubicBezTo>
                  <a:pt x="126852" y="3"/>
                  <a:pt x="126645" y="1"/>
                  <a:pt x="126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568825" y="-256389"/>
            <a:ext cx="1224882" cy="1155884"/>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39"/>
          <p:cNvGrpSpPr/>
          <p:nvPr/>
        </p:nvGrpSpPr>
        <p:grpSpPr>
          <a:xfrm>
            <a:off x="1703694" y="-228981"/>
            <a:ext cx="697928" cy="597004"/>
            <a:chOff x="4559525" y="2162500"/>
            <a:chExt cx="149200" cy="127625"/>
          </a:xfrm>
        </p:grpSpPr>
        <p:sp>
          <p:nvSpPr>
            <p:cNvPr id="480" name="Google Shape;480;p39"/>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9"/>
          <p:cNvSpPr/>
          <p:nvPr/>
        </p:nvSpPr>
        <p:spPr>
          <a:xfrm>
            <a:off x="8383650" y="90262"/>
            <a:ext cx="723656" cy="670913"/>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bg>
      <p:bgPr>
        <a:solidFill>
          <a:schemeClr val="lt1"/>
        </a:solidFill>
      </p:bgPr>
    </p:bg>
    <p:spTree>
      <p:nvGrpSpPr>
        <p:cNvPr id="489" name="Shape 489"/>
        <p:cNvGrpSpPr/>
        <p:nvPr/>
      </p:nvGrpSpPr>
      <p:grpSpPr>
        <a:xfrm>
          <a:off x="0" y="0"/>
          <a:ext cx="0" cy="0"/>
          <a:chOff x="0" y="0"/>
          <a:chExt cx="0" cy="0"/>
        </a:xfrm>
      </p:grpSpPr>
      <p:sp>
        <p:nvSpPr>
          <p:cNvPr id="490" name="Google Shape;490;p40"/>
          <p:cNvSpPr txBox="1"/>
          <p:nvPr>
            <p:ph hasCustomPrompt="1" type="title"/>
          </p:nvPr>
        </p:nvSpPr>
        <p:spPr>
          <a:xfrm>
            <a:off x="731652" y="1533925"/>
            <a:ext cx="12525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1" name="Google Shape;491;p40"/>
          <p:cNvSpPr txBox="1"/>
          <p:nvPr>
            <p:ph idx="1" type="subTitle"/>
          </p:nvPr>
        </p:nvSpPr>
        <p:spPr>
          <a:xfrm>
            <a:off x="7171500" y="1533925"/>
            <a:ext cx="1252500" cy="50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 name="Google Shape;492;p40"/>
          <p:cNvSpPr txBox="1"/>
          <p:nvPr>
            <p:ph hasCustomPrompt="1" idx="2" type="title"/>
          </p:nvPr>
        </p:nvSpPr>
        <p:spPr>
          <a:xfrm>
            <a:off x="731652" y="2915825"/>
            <a:ext cx="12525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3" name="Google Shape;493;p40"/>
          <p:cNvSpPr txBox="1"/>
          <p:nvPr>
            <p:ph idx="3" type="subTitle"/>
          </p:nvPr>
        </p:nvSpPr>
        <p:spPr>
          <a:xfrm>
            <a:off x="7171500" y="2224875"/>
            <a:ext cx="1252500" cy="50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4" name="Google Shape;494;p40"/>
          <p:cNvSpPr txBox="1"/>
          <p:nvPr>
            <p:ph hasCustomPrompt="1" idx="4" type="title"/>
          </p:nvPr>
        </p:nvSpPr>
        <p:spPr>
          <a:xfrm>
            <a:off x="731652" y="2224875"/>
            <a:ext cx="12525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5" name="Google Shape;495;p40"/>
          <p:cNvSpPr txBox="1"/>
          <p:nvPr>
            <p:ph idx="5" type="subTitle"/>
          </p:nvPr>
        </p:nvSpPr>
        <p:spPr>
          <a:xfrm>
            <a:off x="7171500" y="2915825"/>
            <a:ext cx="1252500" cy="50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6" name="Google Shape;496;p40"/>
          <p:cNvSpPr txBox="1"/>
          <p:nvPr>
            <p:ph idx="6" type="title"/>
          </p:nvPr>
        </p:nvSpPr>
        <p:spPr>
          <a:xfrm>
            <a:off x="715100" y="473775"/>
            <a:ext cx="77088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7" name="Google Shape;497;p40"/>
          <p:cNvGrpSpPr/>
          <p:nvPr/>
        </p:nvGrpSpPr>
        <p:grpSpPr>
          <a:xfrm flipH="1">
            <a:off x="907902" y="-219350"/>
            <a:ext cx="669520" cy="572704"/>
            <a:chOff x="4559525" y="2162500"/>
            <a:chExt cx="149200" cy="127625"/>
          </a:xfrm>
        </p:grpSpPr>
        <p:sp>
          <p:nvSpPr>
            <p:cNvPr id="498" name="Google Shape;498;p40"/>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0"/>
          <p:cNvSpPr/>
          <p:nvPr/>
        </p:nvSpPr>
        <p:spPr>
          <a:xfrm flipH="1">
            <a:off x="19063" y="212350"/>
            <a:ext cx="707381" cy="655854"/>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flipH="1">
            <a:off x="7959363" y="82804"/>
            <a:ext cx="1398511" cy="864053"/>
          </a:xfrm>
          <a:custGeom>
            <a:rect b="b" l="l" r="r" t="t"/>
            <a:pathLst>
              <a:path extrusionOk="0" h="6567" w="10629">
                <a:moveTo>
                  <a:pt x="4460" y="873"/>
                </a:moveTo>
                <a:cubicBezTo>
                  <a:pt x="4461" y="874"/>
                  <a:pt x="4461" y="877"/>
                  <a:pt x="4462" y="878"/>
                </a:cubicBezTo>
                <a:cubicBezTo>
                  <a:pt x="4524" y="936"/>
                  <a:pt x="4591" y="1000"/>
                  <a:pt x="4619" y="1083"/>
                </a:cubicBezTo>
                <a:cubicBezTo>
                  <a:pt x="4635" y="1133"/>
                  <a:pt x="4634" y="1182"/>
                  <a:pt x="4610" y="1230"/>
                </a:cubicBezTo>
                <a:cubicBezTo>
                  <a:pt x="4598" y="1253"/>
                  <a:pt x="4581" y="1273"/>
                  <a:pt x="4560" y="1289"/>
                </a:cubicBezTo>
                <a:cubicBezTo>
                  <a:pt x="4542" y="1304"/>
                  <a:pt x="4523" y="1311"/>
                  <a:pt x="4503" y="1311"/>
                </a:cubicBezTo>
                <a:cubicBezTo>
                  <a:pt x="4498" y="1311"/>
                  <a:pt x="4492" y="1310"/>
                  <a:pt x="4486" y="1309"/>
                </a:cubicBezTo>
                <a:cubicBezTo>
                  <a:pt x="4422" y="1161"/>
                  <a:pt x="4420" y="1013"/>
                  <a:pt x="4460" y="873"/>
                </a:cubicBezTo>
                <a:close/>
                <a:moveTo>
                  <a:pt x="7427" y="1241"/>
                </a:moveTo>
                <a:cubicBezTo>
                  <a:pt x="7456" y="1356"/>
                  <a:pt x="7472" y="1479"/>
                  <a:pt x="7469" y="1607"/>
                </a:cubicBezTo>
                <a:cubicBezTo>
                  <a:pt x="7442" y="1642"/>
                  <a:pt x="7413" y="1671"/>
                  <a:pt x="7366" y="1673"/>
                </a:cubicBezTo>
                <a:cubicBezTo>
                  <a:pt x="7364" y="1674"/>
                  <a:pt x="7362" y="1674"/>
                  <a:pt x="7360" y="1674"/>
                </a:cubicBezTo>
                <a:cubicBezTo>
                  <a:pt x="7292" y="1674"/>
                  <a:pt x="7246" y="1612"/>
                  <a:pt x="7236" y="1550"/>
                </a:cubicBezTo>
                <a:cubicBezTo>
                  <a:pt x="7226" y="1486"/>
                  <a:pt x="7244" y="1427"/>
                  <a:pt x="7278" y="1374"/>
                </a:cubicBezTo>
                <a:cubicBezTo>
                  <a:pt x="7282" y="1389"/>
                  <a:pt x="7297" y="1399"/>
                  <a:pt x="7312" y="1399"/>
                </a:cubicBezTo>
                <a:cubicBezTo>
                  <a:pt x="7323" y="1399"/>
                  <a:pt x="7334" y="1393"/>
                  <a:pt x="7340" y="1379"/>
                </a:cubicBezTo>
                <a:cubicBezTo>
                  <a:pt x="7362" y="1325"/>
                  <a:pt x="7392" y="1281"/>
                  <a:pt x="7427" y="1241"/>
                </a:cubicBezTo>
                <a:close/>
                <a:moveTo>
                  <a:pt x="9318" y="1795"/>
                </a:moveTo>
                <a:cubicBezTo>
                  <a:pt x="9318" y="1796"/>
                  <a:pt x="9319" y="1798"/>
                  <a:pt x="9319" y="1799"/>
                </a:cubicBezTo>
                <a:cubicBezTo>
                  <a:pt x="9303" y="1898"/>
                  <a:pt x="9290" y="2014"/>
                  <a:pt x="9191" y="2065"/>
                </a:cubicBezTo>
                <a:cubicBezTo>
                  <a:pt x="9169" y="2075"/>
                  <a:pt x="9146" y="2082"/>
                  <a:pt x="9122" y="2082"/>
                </a:cubicBezTo>
                <a:cubicBezTo>
                  <a:pt x="9094" y="2082"/>
                  <a:pt x="9067" y="2072"/>
                  <a:pt x="9047" y="2047"/>
                </a:cubicBezTo>
                <a:cubicBezTo>
                  <a:pt x="9024" y="2017"/>
                  <a:pt x="9016" y="1973"/>
                  <a:pt x="9035" y="1940"/>
                </a:cubicBezTo>
                <a:cubicBezTo>
                  <a:pt x="9123" y="1870"/>
                  <a:pt x="9219" y="1822"/>
                  <a:pt x="9318" y="1795"/>
                </a:cubicBezTo>
                <a:close/>
                <a:moveTo>
                  <a:pt x="1621" y="2421"/>
                </a:moveTo>
                <a:cubicBezTo>
                  <a:pt x="1636" y="2421"/>
                  <a:pt x="1651" y="2422"/>
                  <a:pt x="1667" y="2423"/>
                </a:cubicBezTo>
                <a:cubicBezTo>
                  <a:pt x="1708" y="2426"/>
                  <a:pt x="1747" y="2434"/>
                  <a:pt x="1784" y="2446"/>
                </a:cubicBezTo>
                <a:cubicBezTo>
                  <a:pt x="1829" y="2460"/>
                  <a:pt x="2048" y="2592"/>
                  <a:pt x="1863" y="2642"/>
                </a:cubicBezTo>
                <a:cubicBezTo>
                  <a:pt x="1855" y="2645"/>
                  <a:pt x="1851" y="2650"/>
                  <a:pt x="1851" y="2657"/>
                </a:cubicBezTo>
                <a:cubicBezTo>
                  <a:pt x="1833" y="2658"/>
                  <a:pt x="1816" y="2659"/>
                  <a:pt x="1799" y="2659"/>
                </a:cubicBezTo>
                <a:cubicBezTo>
                  <a:pt x="1625" y="2659"/>
                  <a:pt x="1499" y="2589"/>
                  <a:pt x="1414" y="2478"/>
                </a:cubicBezTo>
                <a:cubicBezTo>
                  <a:pt x="1424" y="2476"/>
                  <a:pt x="1429" y="2461"/>
                  <a:pt x="1420" y="2454"/>
                </a:cubicBezTo>
                <a:cubicBezTo>
                  <a:pt x="1487" y="2436"/>
                  <a:pt x="1552" y="2421"/>
                  <a:pt x="1621" y="2421"/>
                </a:cubicBezTo>
                <a:close/>
                <a:moveTo>
                  <a:pt x="850" y="3941"/>
                </a:moveTo>
                <a:cubicBezTo>
                  <a:pt x="995" y="3941"/>
                  <a:pt x="1198" y="4005"/>
                  <a:pt x="1149" y="4190"/>
                </a:cubicBezTo>
                <a:cubicBezTo>
                  <a:pt x="1147" y="4197"/>
                  <a:pt x="1148" y="4201"/>
                  <a:pt x="1151" y="4204"/>
                </a:cubicBezTo>
                <a:cubicBezTo>
                  <a:pt x="1090" y="4296"/>
                  <a:pt x="1018" y="4334"/>
                  <a:pt x="944" y="4334"/>
                </a:cubicBezTo>
                <a:cubicBezTo>
                  <a:pt x="788" y="4334"/>
                  <a:pt x="623" y="4170"/>
                  <a:pt x="529" y="4007"/>
                </a:cubicBezTo>
                <a:cubicBezTo>
                  <a:pt x="534" y="4002"/>
                  <a:pt x="539" y="3997"/>
                  <a:pt x="545" y="3992"/>
                </a:cubicBezTo>
                <a:cubicBezTo>
                  <a:pt x="638" y="3965"/>
                  <a:pt x="736" y="3946"/>
                  <a:pt x="833" y="3941"/>
                </a:cubicBezTo>
                <a:cubicBezTo>
                  <a:pt x="838" y="3941"/>
                  <a:pt x="844" y="3941"/>
                  <a:pt x="850" y="3941"/>
                </a:cubicBezTo>
                <a:close/>
                <a:moveTo>
                  <a:pt x="7947" y="4608"/>
                </a:moveTo>
                <a:cubicBezTo>
                  <a:pt x="7996" y="4608"/>
                  <a:pt x="8033" y="4645"/>
                  <a:pt x="8066" y="4682"/>
                </a:cubicBezTo>
                <a:cubicBezTo>
                  <a:pt x="8100" y="4765"/>
                  <a:pt x="8122" y="4848"/>
                  <a:pt x="8133" y="4929"/>
                </a:cubicBezTo>
                <a:cubicBezTo>
                  <a:pt x="8132" y="4929"/>
                  <a:pt x="8131" y="4929"/>
                  <a:pt x="8130" y="4929"/>
                </a:cubicBezTo>
                <a:cubicBezTo>
                  <a:pt x="8118" y="4929"/>
                  <a:pt x="8113" y="4936"/>
                  <a:pt x="8112" y="4944"/>
                </a:cubicBezTo>
                <a:cubicBezTo>
                  <a:pt x="8006" y="4919"/>
                  <a:pt x="7892" y="4899"/>
                  <a:pt x="7847" y="4781"/>
                </a:cubicBezTo>
                <a:cubicBezTo>
                  <a:pt x="7821" y="4715"/>
                  <a:pt x="7842" y="4638"/>
                  <a:pt x="7915" y="4613"/>
                </a:cubicBezTo>
                <a:cubicBezTo>
                  <a:pt x="7927" y="4610"/>
                  <a:pt x="7937" y="4608"/>
                  <a:pt x="7947" y="4608"/>
                </a:cubicBezTo>
                <a:close/>
                <a:moveTo>
                  <a:pt x="2584" y="5169"/>
                </a:moveTo>
                <a:cubicBezTo>
                  <a:pt x="2610" y="5169"/>
                  <a:pt x="2634" y="5178"/>
                  <a:pt x="2644" y="5197"/>
                </a:cubicBezTo>
                <a:cubicBezTo>
                  <a:pt x="2643" y="5218"/>
                  <a:pt x="2642" y="5238"/>
                  <a:pt x="2638" y="5258"/>
                </a:cubicBezTo>
                <a:cubicBezTo>
                  <a:pt x="2637" y="5259"/>
                  <a:pt x="2637" y="5261"/>
                  <a:pt x="2637" y="5262"/>
                </a:cubicBezTo>
                <a:cubicBezTo>
                  <a:pt x="2624" y="5344"/>
                  <a:pt x="2601" y="5420"/>
                  <a:pt x="2567" y="5488"/>
                </a:cubicBezTo>
                <a:lnTo>
                  <a:pt x="2567" y="5487"/>
                </a:lnTo>
                <a:cubicBezTo>
                  <a:pt x="2563" y="5476"/>
                  <a:pt x="2560" y="5464"/>
                  <a:pt x="2556" y="5453"/>
                </a:cubicBezTo>
                <a:cubicBezTo>
                  <a:pt x="2555" y="5448"/>
                  <a:pt x="2550" y="5446"/>
                  <a:pt x="2546" y="5444"/>
                </a:cubicBezTo>
                <a:cubicBezTo>
                  <a:pt x="2529" y="5414"/>
                  <a:pt x="2512" y="5385"/>
                  <a:pt x="2501" y="5351"/>
                </a:cubicBezTo>
                <a:cubicBezTo>
                  <a:pt x="2485" y="5305"/>
                  <a:pt x="2478" y="5247"/>
                  <a:pt x="2509" y="5203"/>
                </a:cubicBezTo>
                <a:cubicBezTo>
                  <a:pt x="2525" y="5180"/>
                  <a:pt x="2556" y="5169"/>
                  <a:pt x="2584" y="5169"/>
                </a:cubicBezTo>
                <a:close/>
                <a:moveTo>
                  <a:pt x="5528" y="5324"/>
                </a:moveTo>
                <a:cubicBezTo>
                  <a:pt x="5534" y="5324"/>
                  <a:pt x="5540" y="5324"/>
                  <a:pt x="5547" y="5325"/>
                </a:cubicBezTo>
                <a:cubicBezTo>
                  <a:pt x="5585" y="5333"/>
                  <a:pt x="5644" y="5361"/>
                  <a:pt x="5614" y="5421"/>
                </a:cubicBezTo>
                <a:cubicBezTo>
                  <a:pt x="5611" y="5426"/>
                  <a:pt x="5615" y="5430"/>
                  <a:pt x="5620" y="5430"/>
                </a:cubicBezTo>
                <a:cubicBezTo>
                  <a:pt x="5622" y="5430"/>
                  <a:pt x="5623" y="5430"/>
                  <a:pt x="5625" y="5429"/>
                </a:cubicBezTo>
                <a:lnTo>
                  <a:pt x="5625" y="5429"/>
                </a:lnTo>
                <a:cubicBezTo>
                  <a:pt x="5610" y="5522"/>
                  <a:pt x="5585" y="5610"/>
                  <a:pt x="5552" y="5692"/>
                </a:cubicBezTo>
                <a:cubicBezTo>
                  <a:pt x="5520" y="5636"/>
                  <a:pt x="5479" y="5584"/>
                  <a:pt x="5456" y="5522"/>
                </a:cubicBezTo>
                <a:cubicBezTo>
                  <a:pt x="5439" y="5477"/>
                  <a:pt x="5431" y="5425"/>
                  <a:pt x="5452" y="5380"/>
                </a:cubicBezTo>
                <a:cubicBezTo>
                  <a:pt x="5469" y="5343"/>
                  <a:pt x="5491" y="5324"/>
                  <a:pt x="5528" y="5324"/>
                </a:cubicBezTo>
                <a:close/>
                <a:moveTo>
                  <a:pt x="5731" y="65"/>
                </a:moveTo>
                <a:cubicBezTo>
                  <a:pt x="5844" y="65"/>
                  <a:pt x="5957" y="76"/>
                  <a:pt x="6067" y="95"/>
                </a:cubicBezTo>
                <a:cubicBezTo>
                  <a:pt x="6692" y="202"/>
                  <a:pt x="7224" y="598"/>
                  <a:pt x="7404" y="1161"/>
                </a:cubicBezTo>
                <a:cubicBezTo>
                  <a:pt x="7379" y="1187"/>
                  <a:pt x="7356" y="1215"/>
                  <a:pt x="7336" y="1246"/>
                </a:cubicBezTo>
                <a:cubicBezTo>
                  <a:pt x="7214" y="1349"/>
                  <a:pt x="7104" y="1528"/>
                  <a:pt x="7230" y="1672"/>
                </a:cubicBezTo>
                <a:cubicBezTo>
                  <a:pt x="7263" y="1710"/>
                  <a:pt x="7320" y="1730"/>
                  <a:pt x="7374" y="1730"/>
                </a:cubicBezTo>
                <a:cubicBezTo>
                  <a:pt x="7408" y="1730"/>
                  <a:pt x="7440" y="1722"/>
                  <a:pt x="7466" y="1706"/>
                </a:cubicBezTo>
                <a:lnTo>
                  <a:pt x="7466" y="1706"/>
                </a:lnTo>
                <a:cubicBezTo>
                  <a:pt x="7466" y="1709"/>
                  <a:pt x="7466" y="1712"/>
                  <a:pt x="7465" y="1717"/>
                </a:cubicBezTo>
                <a:cubicBezTo>
                  <a:pt x="7464" y="1725"/>
                  <a:pt x="7470" y="1730"/>
                  <a:pt x="7477" y="1730"/>
                </a:cubicBezTo>
                <a:cubicBezTo>
                  <a:pt x="7483" y="1730"/>
                  <a:pt x="7488" y="1727"/>
                  <a:pt x="7490" y="1720"/>
                </a:cubicBezTo>
                <a:cubicBezTo>
                  <a:pt x="7494" y="1703"/>
                  <a:pt x="7496" y="1687"/>
                  <a:pt x="7500" y="1670"/>
                </a:cubicBezTo>
                <a:cubicBezTo>
                  <a:pt x="7511" y="1653"/>
                  <a:pt x="7517" y="1633"/>
                  <a:pt x="7516" y="1607"/>
                </a:cubicBezTo>
                <a:cubicBezTo>
                  <a:pt x="7516" y="1604"/>
                  <a:pt x="7515" y="1601"/>
                  <a:pt x="7512" y="1599"/>
                </a:cubicBezTo>
                <a:cubicBezTo>
                  <a:pt x="7530" y="1452"/>
                  <a:pt x="7521" y="1313"/>
                  <a:pt x="7488" y="1182"/>
                </a:cubicBezTo>
                <a:cubicBezTo>
                  <a:pt x="7622" y="1072"/>
                  <a:pt x="7807" y="1034"/>
                  <a:pt x="7995" y="1034"/>
                </a:cubicBezTo>
                <a:cubicBezTo>
                  <a:pt x="8150" y="1034"/>
                  <a:pt x="8307" y="1060"/>
                  <a:pt x="8441" y="1092"/>
                </a:cubicBezTo>
                <a:cubicBezTo>
                  <a:pt x="8841" y="1186"/>
                  <a:pt x="9163" y="1363"/>
                  <a:pt x="9298" y="1730"/>
                </a:cubicBezTo>
                <a:cubicBezTo>
                  <a:pt x="9171" y="1764"/>
                  <a:pt x="9053" y="1829"/>
                  <a:pt x="8958" y="1937"/>
                </a:cubicBezTo>
                <a:cubicBezTo>
                  <a:pt x="8942" y="1954"/>
                  <a:pt x="8960" y="1980"/>
                  <a:pt x="8980" y="1980"/>
                </a:cubicBezTo>
                <a:cubicBezTo>
                  <a:pt x="8981" y="1980"/>
                  <a:pt x="8983" y="1980"/>
                  <a:pt x="8985" y="1980"/>
                </a:cubicBezTo>
                <a:lnTo>
                  <a:pt x="8985" y="1980"/>
                </a:lnTo>
                <a:cubicBezTo>
                  <a:pt x="8971" y="2045"/>
                  <a:pt x="9015" y="2121"/>
                  <a:pt x="9088" y="2138"/>
                </a:cubicBezTo>
                <a:cubicBezTo>
                  <a:pt x="9105" y="2141"/>
                  <a:pt x="9121" y="2143"/>
                  <a:pt x="9137" y="2143"/>
                </a:cubicBezTo>
                <a:cubicBezTo>
                  <a:pt x="9302" y="2143"/>
                  <a:pt x="9371" y="1932"/>
                  <a:pt x="9383" y="1795"/>
                </a:cubicBezTo>
                <a:cubicBezTo>
                  <a:pt x="9383" y="1790"/>
                  <a:pt x="9381" y="1785"/>
                  <a:pt x="9380" y="1781"/>
                </a:cubicBezTo>
                <a:cubicBezTo>
                  <a:pt x="9425" y="1773"/>
                  <a:pt x="9471" y="1769"/>
                  <a:pt x="9516" y="1769"/>
                </a:cubicBezTo>
                <a:cubicBezTo>
                  <a:pt x="9813" y="1769"/>
                  <a:pt x="10111" y="1938"/>
                  <a:pt x="10291" y="2208"/>
                </a:cubicBezTo>
                <a:cubicBezTo>
                  <a:pt x="10567" y="2630"/>
                  <a:pt x="10547" y="3203"/>
                  <a:pt x="10377" y="3659"/>
                </a:cubicBezTo>
                <a:cubicBezTo>
                  <a:pt x="10072" y="4470"/>
                  <a:pt x="9284" y="4950"/>
                  <a:pt x="8440" y="4950"/>
                </a:cubicBezTo>
                <a:cubicBezTo>
                  <a:pt x="8367" y="4950"/>
                  <a:pt x="8294" y="4946"/>
                  <a:pt x="8221" y="4939"/>
                </a:cubicBezTo>
                <a:cubicBezTo>
                  <a:pt x="8204" y="4828"/>
                  <a:pt x="8163" y="4715"/>
                  <a:pt x="8092" y="4605"/>
                </a:cubicBezTo>
                <a:cubicBezTo>
                  <a:pt x="8086" y="4597"/>
                  <a:pt x="8078" y="4594"/>
                  <a:pt x="8070" y="4594"/>
                </a:cubicBezTo>
                <a:cubicBezTo>
                  <a:pt x="8062" y="4594"/>
                  <a:pt x="8053" y="4598"/>
                  <a:pt x="8048" y="4605"/>
                </a:cubicBezTo>
                <a:cubicBezTo>
                  <a:pt x="8025" y="4573"/>
                  <a:pt x="7997" y="4551"/>
                  <a:pt x="7951" y="4551"/>
                </a:cubicBezTo>
                <a:cubicBezTo>
                  <a:pt x="7941" y="4551"/>
                  <a:pt x="7930" y="4552"/>
                  <a:pt x="7918" y="4554"/>
                </a:cubicBezTo>
                <a:cubicBezTo>
                  <a:pt x="7851" y="4565"/>
                  <a:pt x="7793" y="4617"/>
                  <a:pt x="7779" y="4683"/>
                </a:cubicBezTo>
                <a:cubicBezTo>
                  <a:pt x="7735" y="4882"/>
                  <a:pt x="7967" y="5008"/>
                  <a:pt x="8140" y="5008"/>
                </a:cubicBezTo>
                <a:cubicBezTo>
                  <a:pt x="8159" y="5525"/>
                  <a:pt x="7720" y="5969"/>
                  <a:pt x="7196" y="6117"/>
                </a:cubicBezTo>
                <a:cubicBezTo>
                  <a:pt x="7045" y="6160"/>
                  <a:pt x="6894" y="6181"/>
                  <a:pt x="6744" y="6181"/>
                </a:cubicBezTo>
                <a:cubicBezTo>
                  <a:pt x="6337" y="6181"/>
                  <a:pt x="5943" y="6031"/>
                  <a:pt x="5615" y="5778"/>
                </a:cubicBezTo>
                <a:cubicBezTo>
                  <a:pt x="5670" y="5648"/>
                  <a:pt x="5698" y="5505"/>
                  <a:pt x="5690" y="5346"/>
                </a:cubicBezTo>
                <a:cubicBezTo>
                  <a:pt x="5690" y="5332"/>
                  <a:pt x="5677" y="5324"/>
                  <a:pt x="5664" y="5324"/>
                </a:cubicBezTo>
                <a:cubicBezTo>
                  <a:pt x="5656" y="5324"/>
                  <a:pt x="5648" y="5327"/>
                  <a:pt x="5642" y="5334"/>
                </a:cubicBezTo>
                <a:cubicBezTo>
                  <a:pt x="5628" y="5289"/>
                  <a:pt x="5580" y="5259"/>
                  <a:pt x="5529" y="5259"/>
                </a:cubicBezTo>
                <a:cubicBezTo>
                  <a:pt x="5499" y="5259"/>
                  <a:pt x="5467" y="5270"/>
                  <a:pt x="5440" y="5295"/>
                </a:cubicBezTo>
                <a:cubicBezTo>
                  <a:pt x="5312" y="5414"/>
                  <a:pt x="5412" y="5611"/>
                  <a:pt x="5507" y="5732"/>
                </a:cubicBezTo>
                <a:cubicBezTo>
                  <a:pt x="5507" y="5734"/>
                  <a:pt x="5508" y="5735"/>
                  <a:pt x="5511" y="5738"/>
                </a:cubicBezTo>
                <a:lnTo>
                  <a:pt x="5521" y="5748"/>
                </a:lnTo>
                <a:cubicBezTo>
                  <a:pt x="5522" y="5750"/>
                  <a:pt x="5524" y="5753"/>
                  <a:pt x="5527" y="5755"/>
                </a:cubicBezTo>
                <a:cubicBezTo>
                  <a:pt x="5301" y="6234"/>
                  <a:pt x="4780" y="6493"/>
                  <a:pt x="4210" y="6497"/>
                </a:cubicBezTo>
                <a:cubicBezTo>
                  <a:pt x="4208" y="6497"/>
                  <a:pt x="4205" y="6497"/>
                  <a:pt x="4203" y="6497"/>
                </a:cubicBezTo>
                <a:cubicBezTo>
                  <a:pt x="3832" y="6497"/>
                  <a:pt x="3419" y="6422"/>
                  <a:pt x="3104" y="6220"/>
                </a:cubicBezTo>
                <a:cubicBezTo>
                  <a:pt x="2863" y="6065"/>
                  <a:pt x="2710" y="5840"/>
                  <a:pt x="2606" y="5586"/>
                </a:cubicBezTo>
                <a:cubicBezTo>
                  <a:pt x="2680" y="5466"/>
                  <a:pt x="2720" y="5325"/>
                  <a:pt x="2706" y="5171"/>
                </a:cubicBezTo>
                <a:cubicBezTo>
                  <a:pt x="2706" y="5153"/>
                  <a:pt x="2689" y="5146"/>
                  <a:pt x="2675" y="5146"/>
                </a:cubicBezTo>
                <a:cubicBezTo>
                  <a:pt x="2673" y="5146"/>
                  <a:pt x="2671" y="5146"/>
                  <a:pt x="2670" y="5146"/>
                </a:cubicBezTo>
                <a:cubicBezTo>
                  <a:pt x="2648" y="5117"/>
                  <a:pt x="2612" y="5098"/>
                  <a:pt x="2572" y="5098"/>
                </a:cubicBezTo>
                <a:cubicBezTo>
                  <a:pt x="2552" y="5098"/>
                  <a:pt x="2532" y="5103"/>
                  <a:pt x="2512" y="5113"/>
                </a:cubicBezTo>
                <a:cubicBezTo>
                  <a:pt x="2338" y="5206"/>
                  <a:pt x="2449" y="5433"/>
                  <a:pt x="2534" y="5553"/>
                </a:cubicBezTo>
                <a:cubicBezTo>
                  <a:pt x="2394" y="5783"/>
                  <a:pt x="2138" y="5927"/>
                  <a:pt x="1846" y="5985"/>
                </a:cubicBezTo>
                <a:cubicBezTo>
                  <a:pt x="1740" y="6007"/>
                  <a:pt x="1636" y="6018"/>
                  <a:pt x="1534" y="6018"/>
                </a:cubicBezTo>
                <a:cubicBezTo>
                  <a:pt x="1253" y="6018"/>
                  <a:pt x="991" y="5933"/>
                  <a:pt x="749" y="5750"/>
                </a:cubicBezTo>
                <a:cubicBezTo>
                  <a:pt x="176" y="5320"/>
                  <a:pt x="0" y="4593"/>
                  <a:pt x="476" y="4063"/>
                </a:cubicBezTo>
                <a:lnTo>
                  <a:pt x="476" y="4063"/>
                </a:lnTo>
                <a:cubicBezTo>
                  <a:pt x="517" y="4140"/>
                  <a:pt x="573" y="4209"/>
                  <a:pt x="641" y="4264"/>
                </a:cubicBezTo>
                <a:cubicBezTo>
                  <a:pt x="727" y="4333"/>
                  <a:pt x="833" y="4372"/>
                  <a:pt x="933" y="4372"/>
                </a:cubicBezTo>
                <a:cubicBezTo>
                  <a:pt x="1055" y="4372"/>
                  <a:pt x="1168" y="4315"/>
                  <a:pt x="1228" y="4182"/>
                </a:cubicBezTo>
                <a:cubicBezTo>
                  <a:pt x="1236" y="4163"/>
                  <a:pt x="1223" y="4149"/>
                  <a:pt x="1208" y="4146"/>
                </a:cubicBezTo>
                <a:cubicBezTo>
                  <a:pt x="1223" y="4039"/>
                  <a:pt x="1153" y="3946"/>
                  <a:pt x="1044" y="3901"/>
                </a:cubicBezTo>
                <a:cubicBezTo>
                  <a:pt x="985" y="3878"/>
                  <a:pt x="921" y="3869"/>
                  <a:pt x="855" y="3869"/>
                </a:cubicBezTo>
                <a:cubicBezTo>
                  <a:pt x="731" y="3869"/>
                  <a:pt x="602" y="3902"/>
                  <a:pt x="493" y="3936"/>
                </a:cubicBezTo>
                <a:cubicBezTo>
                  <a:pt x="475" y="3898"/>
                  <a:pt x="462" y="3861"/>
                  <a:pt x="456" y="3828"/>
                </a:cubicBezTo>
                <a:cubicBezTo>
                  <a:pt x="421" y="3659"/>
                  <a:pt x="439" y="3479"/>
                  <a:pt x="498" y="3317"/>
                </a:cubicBezTo>
                <a:cubicBezTo>
                  <a:pt x="559" y="3149"/>
                  <a:pt x="667" y="3002"/>
                  <a:pt x="790" y="2874"/>
                </a:cubicBezTo>
                <a:cubicBezTo>
                  <a:pt x="861" y="2800"/>
                  <a:pt x="1161" y="2506"/>
                  <a:pt x="1334" y="2467"/>
                </a:cubicBezTo>
                <a:cubicBezTo>
                  <a:pt x="1433" y="2619"/>
                  <a:pt x="1578" y="2731"/>
                  <a:pt x="1753" y="2731"/>
                </a:cubicBezTo>
                <a:cubicBezTo>
                  <a:pt x="1812" y="2731"/>
                  <a:pt x="1874" y="2719"/>
                  <a:pt x="1939" y="2691"/>
                </a:cubicBezTo>
                <a:cubicBezTo>
                  <a:pt x="1959" y="2681"/>
                  <a:pt x="1958" y="2655"/>
                  <a:pt x="1941" y="2647"/>
                </a:cubicBezTo>
                <a:cubicBezTo>
                  <a:pt x="2002" y="2593"/>
                  <a:pt x="1974" y="2482"/>
                  <a:pt x="1902" y="2430"/>
                </a:cubicBezTo>
                <a:cubicBezTo>
                  <a:pt x="1829" y="2378"/>
                  <a:pt x="1727" y="2354"/>
                  <a:pt x="1626" y="2354"/>
                </a:cubicBezTo>
                <a:cubicBezTo>
                  <a:pt x="1534" y="2354"/>
                  <a:pt x="1442" y="2374"/>
                  <a:pt x="1371" y="2409"/>
                </a:cubicBezTo>
                <a:cubicBezTo>
                  <a:pt x="1242" y="2181"/>
                  <a:pt x="1242" y="1840"/>
                  <a:pt x="1321" y="1585"/>
                </a:cubicBezTo>
                <a:cubicBezTo>
                  <a:pt x="1440" y="1207"/>
                  <a:pt x="1706" y="880"/>
                  <a:pt x="2036" y="663"/>
                </a:cubicBezTo>
                <a:cubicBezTo>
                  <a:pt x="2345" y="463"/>
                  <a:pt x="2706" y="365"/>
                  <a:pt x="3073" y="365"/>
                </a:cubicBezTo>
                <a:cubicBezTo>
                  <a:pt x="3138" y="365"/>
                  <a:pt x="3204" y="368"/>
                  <a:pt x="3270" y="375"/>
                </a:cubicBezTo>
                <a:cubicBezTo>
                  <a:pt x="3711" y="417"/>
                  <a:pt x="4039" y="608"/>
                  <a:pt x="4420" y="797"/>
                </a:cubicBezTo>
                <a:cubicBezTo>
                  <a:pt x="4359" y="961"/>
                  <a:pt x="4349" y="1138"/>
                  <a:pt x="4423" y="1300"/>
                </a:cubicBezTo>
                <a:cubicBezTo>
                  <a:pt x="4423" y="1318"/>
                  <a:pt x="4433" y="1333"/>
                  <a:pt x="4446" y="1344"/>
                </a:cubicBezTo>
                <a:cubicBezTo>
                  <a:pt x="4446" y="1345"/>
                  <a:pt x="4447" y="1345"/>
                  <a:pt x="4447" y="1346"/>
                </a:cubicBezTo>
                <a:cubicBezTo>
                  <a:pt x="4451" y="1353"/>
                  <a:pt x="4458" y="1357"/>
                  <a:pt x="4464" y="1357"/>
                </a:cubicBezTo>
                <a:cubicBezTo>
                  <a:pt x="4465" y="1357"/>
                  <a:pt x="4467" y="1356"/>
                  <a:pt x="4468" y="1356"/>
                </a:cubicBezTo>
                <a:cubicBezTo>
                  <a:pt x="4474" y="1359"/>
                  <a:pt x="4483" y="1361"/>
                  <a:pt x="4490" y="1361"/>
                </a:cubicBezTo>
                <a:cubicBezTo>
                  <a:pt x="4496" y="1362"/>
                  <a:pt x="4501" y="1362"/>
                  <a:pt x="4507" y="1362"/>
                </a:cubicBezTo>
                <a:cubicBezTo>
                  <a:pt x="4566" y="1362"/>
                  <a:pt x="4619" y="1320"/>
                  <a:pt x="4649" y="1273"/>
                </a:cubicBezTo>
                <a:cubicBezTo>
                  <a:pt x="4756" y="1109"/>
                  <a:pt x="4620" y="940"/>
                  <a:pt x="4499" y="828"/>
                </a:cubicBezTo>
                <a:cubicBezTo>
                  <a:pt x="4497" y="826"/>
                  <a:pt x="4493" y="825"/>
                  <a:pt x="4490" y="823"/>
                </a:cubicBezTo>
                <a:cubicBezTo>
                  <a:pt x="4497" y="820"/>
                  <a:pt x="4500" y="811"/>
                  <a:pt x="4494" y="805"/>
                </a:cubicBezTo>
                <a:lnTo>
                  <a:pt x="4487" y="797"/>
                </a:lnTo>
                <a:cubicBezTo>
                  <a:pt x="4569" y="586"/>
                  <a:pt x="4740" y="400"/>
                  <a:pt x="4930" y="279"/>
                </a:cubicBezTo>
                <a:cubicBezTo>
                  <a:pt x="5169" y="129"/>
                  <a:pt x="5450" y="65"/>
                  <a:pt x="5731" y="65"/>
                </a:cubicBezTo>
                <a:close/>
                <a:moveTo>
                  <a:pt x="5729" y="0"/>
                </a:moveTo>
                <a:cubicBezTo>
                  <a:pt x="5354" y="0"/>
                  <a:pt x="4983" y="113"/>
                  <a:pt x="4707" y="373"/>
                </a:cubicBezTo>
                <a:cubicBezTo>
                  <a:pt x="4598" y="475"/>
                  <a:pt x="4501" y="607"/>
                  <a:pt x="4438" y="751"/>
                </a:cubicBezTo>
                <a:cubicBezTo>
                  <a:pt x="4098" y="436"/>
                  <a:pt x="3539" y="296"/>
                  <a:pt x="3093" y="291"/>
                </a:cubicBezTo>
                <a:cubicBezTo>
                  <a:pt x="3084" y="290"/>
                  <a:pt x="3076" y="290"/>
                  <a:pt x="3068" y="290"/>
                </a:cubicBezTo>
                <a:cubicBezTo>
                  <a:pt x="2573" y="290"/>
                  <a:pt x="2096" y="473"/>
                  <a:pt x="1737" y="810"/>
                </a:cubicBezTo>
                <a:cubicBezTo>
                  <a:pt x="1408" y="1118"/>
                  <a:pt x="1172" y="1565"/>
                  <a:pt x="1185" y="2024"/>
                </a:cubicBezTo>
                <a:cubicBezTo>
                  <a:pt x="1189" y="2152"/>
                  <a:pt x="1230" y="2296"/>
                  <a:pt x="1302" y="2421"/>
                </a:cubicBezTo>
                <a:cubicBezTo>
                  <a:pt x="1124" y="2446"/>
                  <a:pt x="876" y="2700"/>
                  <a:pt x="789" y="2782"/>
                </a:cubicBezTo>
                <a:cubicBezTo>
                  <a:pt x="560" y="2998"/>
                  <a:pt x="391" y="3276"/>
                  <a:pt x="374" y="3593"/>
                </a:cubicBezTo>
                <a:cubicBezTo>
                  <a:pt x="366" y="3736"/>
                  <a:pt x="389" y="3883"/>
                  <a:pt x="448" y="4014"/>
                </a:cubicBezTo>
                <a:cubicBezTo>
                  <a:pt x="199" y="4198"/>
                  <a:pt x="91" y="4542"/>
                  <a:pt x="115" y="4842"/>
                </a:cubicBezTo>
                <a:cubicBezTo>
                  <a:pt x="149" y="5252"/>
                  <a:pt x="422" y="5611"/>
                  <a:pt x="754" y="5843"/>
                </a:cubicBezTo>
                <a:cubicBezTo>
                  <a:pt x="996" y="6012"/>
                  <a:pt x="1258" y="6090"/>
                  <a:pt x="1531" y="6090"/>
                </a:cubicBezTo>
                <a:cubicBezTo>
                  <a:pt x="1683" y="6090"/>
                  <a:pt x="1838" y="6066"/>
                  <a:pt x="1994" y="6020"/>
                </a:cubicBezTo>
                <a:cubicBezTo>
                  <a:pt x="2216" y="5955"/>
                  <a:pt x="2432" y="5822"/>
                  <a:pt x="2566" y="5640"/>
                </a:cubicBezTo>
                <a:cubicBezTo>
                  <a:pt x="2770" y="6299"/>
                  <a:pt x="3540" y="6567"/>
                  <a:pt x="4198" y="6567"/>
                </a:cubicBezTo>
                <a:cubicBezTo>
                  <a:pt x="4204" y="6567"/>
                  <a:pt x="4210" y="6567"/>
                  <a:pt x="4216" y="6567"/>
                </a:cubicBezTo>
                <a:cubicBezTo>
                  <a:pt x="4743" y="6563"/>
                  <a:pt x="5358" y="6301"/>
                  <a:pt x="5591" y="5825"/>
                </a:cubicBezTo>
                <a:cubicBezTo>
                  <a:pt x="5891" y="6112"/>
                  <a:pt x="6315" y="6256"/>
                  <a:pt x="6734" y="6256"/>
                </a:cubicBezTo>
                <a:cubicBezTo>
                  <a:pt x="6943" y="6256"/>
                  <a:pt x="7151" y="6220"/>
                  <a:pt x="7342" y="6149"/>
                </a:cubicBezTo>
                <a:cubicBezTo>
                  <a:pt x="7813" y="5974"/>
                  <a:pt x="8268" y="5486"/>
                  <a:pt x="8225" y="4982"/>
                </a:cubicBezTo>
                <a:lnTo>
                  <a:pt x="8225" y="4982"/>
                </a:lnTo>
                <a:cubicBezTo>
                  <a:pt x="8326" y="4998"/>
                  <a:pt x="8428" y="5005"/>
                  <a:pt x="8528" y="5005"/>
                </a:cubicBezTo>
                <a:cubicBezTo>
                  <a:pt x="9480" y="5005"/>
                  <a:pt x="10336" y="4327"/>
                  <a:pt x="10530" y="3374"/>
                </a:cubicBezTo>
                <a:cubicBezTo>
                  <a:pt x="10629" y="2884"/>
                  <a:pt x="10546" y="2323"/>
                  <a:pt x="10158" y="1971"/>
                </a:cubicBezTo>
                <a:cubicBezTo>
                  <a:pt x="9978" y="1808"/>
                  <a:pt x="9732" y="1708"/>
                  <a:pt x="9494" y="1708"/>
                </a:cubicBezTo>
                <a:cubicBezTo>
                  <a:pt x="9441" y="1708"/>
                  <a:pt x="9389" y="1713"/>
                  <a:pt x="9338" y="1723"/>
                </a:cubicBezTo>
                <a:cubicBezTo>
                  <a:pt x="9307" y="1574"/>
                  <a:pt x="9255" y="1443"/>
                  <a:pt x="9126" y="1333"/>
                </a:cubicBezTo>
                <a:cubicBezTo>
                  <a:pt x="8939" y="1175"/>
                  <a:pt x="8684" y="1081"/>
                  <a:pt x="8448" y="1025"/>
                </a:cubicBezTo>
                <a:cubicBezTo>
                  <a:pt x="8311" y="992"/>
                  <a:pt x="8151" y="967"/>
                  <a:pt x="7993" y="967"/>
                </a:cubicBezTo>
                <a:cubicBezTo>
                  <a:pt x="7800" y="967"/>
                  <a:pt x="7609" y="1004"/>
                  <a:pt x="7467" y="1109"/>
                </a:cubicBezTo>
                <a:cubicBezTo>
                  <a:pt x="7267" y="489"/>
                  <a:pt x="6548" y="65"/>
                  <a:pt x="5897" y="8"/>
                </a:cubicBezTo>
                <a:cubicBezTo>
                  <a:pt x="5841" y="3"/>
                  <a:pt x="5785" y="0"/>
                  <a:pt x="5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flipH="1">
            <a:off x="8631760" y="1441287"/>
            <a:ext cx="579516" cy="597547"/>
          </a:xfrm>
          <a:custGeom>
            <a:rect b="b" l="l" r="r" t="t"/>
            <a:pathLst>
              <a:path extrusionOk="0" h="7324" w="7103">
                <a:moveTo>
                  <a:pt x="3721" y="0"/>
                </a:moveTo>
                <a:cubicBezTo>
                  <a:pt x="3553" y="0"/>
                  <a:pt x="3395" y="52"/>
                  <a:pt x="3245" y="127"/>
                </a:cubicBezTo>
                <a:cubicBezTo>
                  <a:pt x="3203" y="147"/>
                  <a:pt x="3162" y="173"/>
                  <a:pt x="3123" y="203"/>
                </a:cubicBezTo>
                <a:cubicBezTo>
                  <a:pt x="3033" y="273"/>
                  <a:pt x="2968" y="366"/>
                  <a:pt x="2916" y="464"/>
                </a:cubicBezTo>
                <a:cubicBezTo>
                  <a:pt x="2869" y="552"/>
                  <a:pt x="2828" y="643"/>
                  <a:pt x="2802" y="743"/>
                </a:cubicBezTo>
                <a:cubicBezTo>
                  <a:pt x="2774" y="852"/>
                  <a:pt x="2756" y="962"/>
                  <a:pt x="2746" y="1073"/>
                </a:cubicBezTo>
                <a:cubicBezTo>
                  <a:pt x="2733" y="1206"/>
                  <a:pt x="2731" y="1339"/>
                  <a:pt x="2733" y="1470"/>
                </a:cubicBezTo>
                <a:cubicBezTo>
                  <a:pt x="2736" y="1649"/>
                  <a:pt x="2742" y="1827"/>
                  <a:pt x="2759" y="2006"/>
                </a:cubicBezTo>
                <a:cubicBezTo>
                  <a:pt x="2761" y="2023"/>
                  <a:pt x="2761" y="2043"/>
                  <a:pt x="2761" y="2061"/>
                </a:cubicBezTo>
                <a:cubicBezTo>
                  <a:pt x="2761" y="2064"/>
                  <a:pt x="2757" y="2069"/>
                  <a:pt x="2754" y="2071"/>
                </a:cubicBezTo>
                <a:cubicBezTo>
                  <a:pt x="2753" y="2072"/>
                  <a:pt x="2752" y="2072"/>
                  <a:pt x="2750" y="2072"/>
                </a:cubicBezTo>
                <a:cubicBezTo>
                  <a:pt x="2747" y="2072"/>
                  <a:pt x="2744" y="2071"/>
                  <a:pt x="2742" y="2069"/>
                </a:cubicBezTo>
                <a:cubicBezTo>
                  <a:pt x="2738" y="2068"/>
                  <a:pt x="2734" y="2064"/>
                  <a:pt x="2732" y="2061"/>
                </a:cubicBezTo>
                <a:cubicBezTo>
                  <a:pt x="2597" y="1940"/>
                  <a:pt x="2454" y="1830"/>
                  <a:pt x="2307" y="1725"/>
                </a:cubicBezTo>
                <a:cubicBezTo>
                  <a:pt x="2163" y="1621"/>
                  <a:pt x="2017" y="1520"/>
                  <a:pt x="1867" y="1424"/>
                </a:cubicBezTo>
                <a:cubicBezTo>
                  <a:pt x="1806" y="1385"/>
                  <a:pt x="1744" y="1345"/>
                  <a:pt x="1675" y="1320"/>
                </a:cubicBezTo>
                <a:cubicBezTo>
                  <a:pt x="1643" y="1309"/>
                  <a:pt x="1612" y="1294"/>
                  <a:pt x="1580" y="1279"/>
                </a:cubicBezTo>
                <a:cubicBezTo>
                  <a:pt x="1515" y="1252"/>
                  <a:pt x="1447" y="1233"/>
                  <a:pt x="1375" y="1227"/>
                </a:cubicBezTo>
                <a:cubicBezTo>
                  <a:pt x="1340" y="1223"/>
                  <a:pt x="1308" y="1221"/>
                  <a:pt x="1273" y="1218"/>
                </a:cubicBezTo>
                <a:cubicBezTo>
                  <a:pt x="1252" y="1217"/>
                  <a:pt x="1232" y="1216"/>
                  <a:pt x="1212" y="1216"/>
                </a:cubicBezTo>
                <a:cubicBezTo>
                  <a:pt x="1159" y="1216"/>
                  <a:pt x="1107" y="1220"/>
                  <a:pt x="1054" y="1228"/>
                </a:cubicBezTo>
                <a:cubicBezTo>
                  <a:pt x="961" y="1242"/>
                  <a:pt x="880" y="1284"/>
                  <a:pt x="806" y="1339"/>
                </a:cubicBezTo>
                <a:cubicBezTo>
                  <a:pt x="677" y="1432"/>
                  <a:pt x="546" y="1525"/>
                  <a:pt x="423" y="1629"/>
                </a:cubicBezTo>
                <a:cubicBezTo>
                  <a:pt x="366" y="1677"/>
                  <a:pt x="318" y="1731"/>
                  <a:pt x="274" y="1791"/>
                </a:cubicBezTo>
                <a:cubicBezTo>
                  <a:pt x="244" y="1831"/>
                  <a:pt x="212" y="1871"/>
                  <a:pt x="200" y="1921"/>
                </a:cubicBezTo>
                <a:cubicBezTo>
                  <a:pt x="181" y="2001"/>
                  <a:pt x="162" y="2079"/>
                  <a:pt x="159" y="2163"/>
                </a:cubicBezTo>
                <a:cubicBezTo>
                  <a:pt x="151" y="2355"/>
                  <a:pt x="203" y="2528"/>
                  <a:pt x="303" y="2691"/>
                </a:cubicBezTo>
                <a:cubicBezTo>
                  <a:pt x="364" y="2790"/>
                  <a:pt x="437" y="2881"/>
                  <a:pt x="508" y="2974"/>
                </a:cubicBezTo>
                <a:cubicBezTo>
                  <a:pt x="571" y="3057"/>
                  <a:pt x="646" y="3132"/>
                  <a:pt x="718" y="3209"/>
                </a:cubicBezTo>
                <a:cubicBezTo>
                  <a:pt x="810" y="3308"/>
                  <a:pt x="903" y="3405"/>
                  <a:pt x="1002" y="3496"/>
                </a:cubicBezTo>
                <a:cubicBezTo>
                  <a:pt x="1117" y="3599"/>
                  <a:pt x="1231" y="3700"/>
                  <a:pt x="1358" y="3787"/>
                </a:cubicBezTo>
                <a:cubicBezTo>
                  <a:pt x="1387" y="3808"/>
                  <a:pt x="1416" y="3829"/>
                  <a:pt x="1446" y="3851"/>
                </a:cubicBezTo>
                <a:cubicBezTo>
                  <a:pt x="1460" y="3861"/>
                  <a:pt x="1457" y="3875"/>
                  <a:pt x="1441" y="3881"/>
                </a:cubicBezTo>
                <a:cubicBezTo>
                  <a:pt x="1373" y="3908"/>
                  <a:pt x="1305" y="3939"/>
                  <a:pt x="1235" y="3959"/>
                </a:cubicBezTo>
                <a:cubicBezTo>
                  <a:pt x="1155" y="3982"/>
                  <a:pt x="1078" y="4013"/>
                  <a:pt x="1002" y="4045"/>
                </a:cubicBezTo>
                <a:cubicBezTo>
                  <a:pt x="920" y="4080"/>
                  <a:pt x="843" y="4122"/>
                  <a:pt x="761" y="4158"/>
                </a:cubicBezTo>
                <a:cubicBezTo>
                  <a:pt x="661" y="4200"/>
                  <a:pt x="567" y="4253"/>
                  <a:pt x="482" y="4317"/>
                </a:cubicBezTo>
                <a:cubicBezTo>
                  <a:pt x="318" y="4437"/>
                  <a:pt x="197" y="4592"/>
                  <a:pt x="114" y="4778"/>
                </a:cubicBezTo>
                <a:cubicBezTo>
                  <a:pt x="99" y="4813"/>
                  <a:pt x="83" y="4849"/>
                  <a:pt x="67" y="4885"/>
                </a:cubicBezTo>
                <a:cubicBezTo>
                  <a:pt x="34" y="4962"/>
                  <a:pt x="16" y="5042"/>
                  <a:pt x="9" y="5124"/>
                </a:cubicBezTo>
                <a:cubicBezTo>
                  <a:pt x="1" y="5249"/>
                  <a:pt x="9" y="5375"/>
                  <a:pt x="40" y="5499"/>
                </a:cubicBezTo>
                <a:cubicBezTo>
                  <a:pt x="49" y="5537"/>
                  <a:pt x="64" y="5573"/>
                  <a:pt x="72" y="5610"/>
                </a:cubicBezTo>
                <a:cubicBezTo>
                  <a:pt x="89" y="5689"/>
                  <a:pt x="124" y="5762"/>
                  <a:pt x="154" y="5836"/>
                </a:cubicBezTo>
                <a:cubicBezTo>
                  <a:pt x="178" y="5892"/>
                  <a:pt x="209" y="5945"/>
                  <a:pt x="243" y="5997"/>
                </a:cubicBezTo>
                <a:cubicBezTo>
                  <a:pt x="319" y="6112"/>
                  <a:pt x="411" y="6215"/>
                  <a:pt x="519" y="6302"/>
                </a:cubicBezTo>
                <a:cubicBezTo>
                  <a:pt x="606" y="6374"/>
                  <a:pt x="697" y="6436"/>
                  <a:pt x="801" y="6482"/>
                </a:cubicBezTo>
                <a:cubicBezTo>
                  <a:pt x="859" y="6509"/>
                  <a:pt x="919" y="6529"/>
                  <a:pt x="982" y="6544"/>
                </a:cubicBezTo>
                <a:cubicBezTo>
                  <a:pt x="1037" y="6556"/>
                  <a:pt x="1092" y="6563"/>
                  <a:pt x="1149" y="6563"/>
                </a:cubicBezTo>
                <a:cubicBezTo>
                  <a:pt x="1170" y="6563"/>
                  <a:pt x="1192" y="6562"/>
                  <a:pt x="1214" y="6560"/>
                </a:cubicBezTo>
                <a:cubicBezTo>
                  <a:pt x="1351" y="6545"/>
                  <a:pt x="1473" y="6487"/>
                  <a:pt x="1584" y="6407"/>
                </a:cubicBezTo>
                <a:cubicBezTo>
                  <a:pt x="1629" y="6376"/>
                  <a:pt x="1670" y="6340"/>
                  <a:pt x="1716" y="6308"/>
                </a:cubicBezTo>
                <a:cubicBezTo>
                  <a:pt x="1831" y="6228"/>
                  <a:pt x="1934" y="6133"/>
                  <a:pt x="2036" y="6039"/>
                </a:cubicBezTo>
                <a:cubicBezTo>
                  <a:pt x="2126" y="5957"/>
                  <a:pt x="2210" y="5870"/>
                  <a:pt x="2296" y="5786"/>
                </a:cubicBezTo>
                <a:cubicBezTo>
                  <a:pt x="2486" y="5600"/>
                  <a:pt x="2677" y="5417"/>
                  <a:pt x="2854" y="5219"/>
                </a:cubicBezTo>
                <a:cubicBezTo>
                  <a:pt x="2862" y="5212"/>
                  <a:pt x="2871" y="5204"/>
                  <a:pt x="2882" y="5196"/>
                </a:cubicBezTo>
                <a:cubicBezTo>
                  <a:pt x="2885" y="5206"/>
                  <a:pt x="2889" y="5211"/>
                  <a:pt x="2889" y="5217"/>
                </a:cubicBezTo>
                <a:cubicBezTo>
                  <a:pt x="2886" y="5325"/>
                  <a:pt x="2884" y="5432"/>
                  <a:pt x="2882" y="5540"/>
                </a:cubicBezTo>
                <a:cubicBezTo>
                  <a:pt x="2881" y="5624"/>
                  <a:pt x="2879" y="5709"/>
                  <a:pt x="2882" y="5793"/>
                </a:cubicBezTo>
                <a:cubicBezTo>
                  <a:pt x="2889" y="5930"/>
                  <a:pt x="2905" y="6067"/>
                  <a:pt x="2936" y="6200"/>
                </a:cubicBezTo>
                <a:cubicBezTo>
                  <a:pt x="2952" y="6263"/>
                  <a:pt x="2964" y="6324"/>
                  <a:pt x="2989" y="6385"/>
                </a:cubicBezTo>
                <a:cubicBezTo>
                  <a:pt x="3007" y="6430"/>
                  <a:pt x="3028" y="6473"/>
                  <a:pt x="3049" y="6515"/>
                </a:cubicBezTo>
                <a:cubicBezTo>
                  <a:pt x="3101" y="6622"/>
                  <a:pt x="3172" y="6719"/>
                  <a:pt x="3249" y="6810"/>
                </a:cubicBezTo>
                <a:cubicBezTo>
                  <a:pt x="3287" y="6855"/>
                  <a:pt x="3330" y="6897"/>
                  <a:pt x="3372" y="6939"/>
                </a:cubicBezTo>
                <a:cubicBezTo>
                  <a:pt x="3448" y="7016"/>
                  <a:pt x="3533" y="7082"/>
                  <a:pt x="3627" y="7134"/>
                </a:cubicBezTo>
                <a:cubicBezTo>
                  <a:pt x="3709" y="7178"/>
                  <a:pt x="3794" y="7216"/>
                  <a:pt x="3886" y="7239"/>
                </a:cubicBezTo>
                <a:cubicBezTo>
                  <a:pt x="3966" y="7260"/>
                  <a:pt x="4045" y="7280"/>
                  <a:pt x="4126" y="7293"/>
                </a:cubicBezTo>
                <a:cubicBezTo>
                  <a:pt x="4222" y="7310"/>
                  <a:pt x="4317" y="7324"/>
                  <a:pt x="4414" y="7324"/>
                </a:cubicBezTo>
                <a:cubicBezTo>
                  <a:pt x="4452" y="7324"/>
                  <a:pt x="4490" y="7322"/>
                  <a:pt x="4528" y="7317"/>
                </a:cubicBezTo>
                <a:cubicBezTo>
                  <a:pt x="4618" y="7306"/>
                  <a:pt x="4703" y="7278"/>
                  <a:pt x="4776" y="7226"/>
                </a:cubicBezTo>
                <a:cubicBezTo>
                  <a:pt x="4883" y="7149"/>
                  <a:pt x="4974" y="7056"/>
                  <a:pt x="5052" y="6950"/>
                </a:cubicBezTo>
                <a:cubicBezTo>
                  <a:pt x="5088" y="6901"/>
                  <a:pt x="5125" y="6851"/>
                  <a:pt x="5156" y="6800"/>
                </a:cubicBezTo>
                <a:cubicBezTo>
                  <a:pt x="5201" y="6729"/>
                  <a:pt x="5251" y="6658"/>
                  <a:pt x="5286" y="6584"/>
                </a:cubicBezTo>
                <a:cubicBezTo>
                  <a:pt x="5339" y="6472"/>
                  <a:pt x="5395" y="6361"/>
                  <a:pt x="5425" y="6240"/>
                </a:cubicBezTo>
                <a:cubicBezTo>
                  <a:pt x="5450" y="6138"/>
                  <a:pt x="5464" y="6032"/>
                  <a:pt x="5453" y="5928"/>
                </a:cubicBezTo>
                <a:cubicBezTo>
                  <a:pt x="5442" y="5805"/>
                  <a:pt x="5407" y="5685"/>
                  <a:pt x="5361" y="5570"/>
                </a:cubicBezTo>
                <a:cubicBezTo>
                  <a:pt x="5351" y="5544"/>
                  <a:pt x="5332" y="5518"/>
                  <a:pt x="5322" y="5491"/>
                </a:cubicBezTo>
                <a:cubicBezTo>
                  <a:pt x="5293" y="5414"/>
                  <a:pt x="5251" y="5342"/>
                  <a:pt x="5206" y="5273"/>
                </a:cubicBezTo>
                <a:cubicBezTo>
                  <a:pt x="5110" y="5124"/>
                  <a:pt x="5006" y="4978"/>
                  <a:pt x="4894" y="4839"/>
                </a:cubicBezTo>
                <a:cubicBezTo>
                  <a:pt x="4882" y="4823"/>
                  <a:pt x="4868" y="4807"/>
                  <a:pt x="4856" y="4791"/>
                </a:cubicBezTo>
                <a:cubicBezTo>
                  <a:pt x="4853" y="4788"/>
                  <a:pt x="4854" y="4782"/>
                  <a:pt x="4857" y="4778"/>
                </a:cubicBezTo>
                <a:cubicBezTo>
                  <a:pt x="4859" y="4776"/>
                  <a:pt x="4864" y="4771"/>
                  <a:pt x="4867" y="4771"/>
                </a:cubicBezTo>
                <a:lnTo>
                  <a:pt x="4929" y="4779"/>
                </a:lnTo>
                <a:cubicBezTo>
                  <a:pt x="5045" y="4798"/>
                  <a:pt x="5160" y="4807"/>
                  <a:pt x="5275" y="4807"/>
                </a:cubicBezTo>
                <a:cubicBezTo>
                  <a:pt x="5394" y="4807"/>
                  <a:pt x="5513" y="4798"/>
                  <a:pt x="5633" y="4781"/>
                </a:cubicBezTo>
                <a:cubicBezTo>
                  <a:pt x="5744" y="4763"/>
                  <a:pt x="5853" y="4737"/>
                  <a:pt x="5962" y="4715"/>
                </a:cubicBezTo>
                <a:cubicBezTo>
                  <a:pt x="6052" y="4697"/>
                  <a:pt x="6140" y="4673"/>
                  <a:pt x="6226" y="4640"/>
                </a:cubicBezTo>
                <a:cubicBezTo>
                  <a:pt x="6292" y="4617"/>
                  <a:pt x="6359" y="4589"/>
                  <a:pt x="6424" y="4563"/>
                </a:cubicBezTo>
                <a:cubicBezTo>
                  <a:pt x="6478" y="4543"/>
                  <a:pt x="6531" y="4521"/>
                  <a:pt x="6579" y="4492"/>
                </a:cubicBezTo>
                <a:cubicBezTo>
                  <a:pt x="6706" y="4417"/>
                  <a:pt x="6824" y="4332"/>
                  <a:pt x="6921" y="4219"/>
                </a:cubicBezTo>
                <a:cubicBezTo>
                  <a:pt x="7021" y="4105"/>
                  <a:pt x="7080" y="3969"/>
                  <a:pt x="7096" y="3818"/>
                </a:cubicBezTo>
                <a:cubicBezTo>
                  <a:pt x="7103" y="3780"/>
                  <a:pt x="7102" y="3741"/>
                  <a:pt x="7099" y="3702"/>
                </a:cubicBezTo>
                <a:cubicBezTo>
                  <a:pt x="7092" y="3624"/>
                  <a:pt x="7076" y="3548"/>
                  <a:pt x="7061" y="3473"/>
                </a:cubicBezTo>
                <a:cubicBezTo>
                  <a:pt x="7043" y="3388"/>
                  <a:pt x="7014" y="3306"/>
                  <a:pt x="6984" y="3225"/>
                </a:cubicBezTo>
                <a:cubicBezTo>
                  <a:pt x="6961" y="3162"/>
                  <a:pt x="6928" y="3099"/>
                  <a:pt x="6896" y="3039"/>
                </a:cubicBezTo>
                <a:cubicBezTo>
                  <a:pt x="6814" y="2893"/>
                  <a:pt x="6705" y="2770"/>
                  <a:pt x="6574" y="2667"/>
                </a:cubicBezTo>
                <a:cubicBezTo>
                  <a:pt x="6502" y="2611"/>
                  <a:pt x="6425" y="2560"/>
                  <a:pt x="6338" y="2529"/>
                </a:cubicBezTo>
                <a:cubicBezTo>
                  <a:pt x="6263" y="2502"/>
                  <a:pt x="6188" y="2477"/>
                  <a:pt x="6111" y="2458"/>
                </a:cubicBezTo>
                <a:cubicBezTo>
                  <a:pt x="6007" y="2436"/>
                  <a:pt x="5904" y="2419"/>
                  <a:pt x="5799" y="2419"/>
                </a:cubicBezTo>
                <a:cubicBezTo>
                  <a:pt x="5776" y="2419"/>
                  <a:pt x="5753" y="2420"/>
                  <a:pt x="5730" y="2422"/>
                </a:cubicBezTo>
                <a:cubicBezTo>
                  <a:pt x="5655" y="2427"/>
                  <a:pt x="5579" y="2430"/>
                  <a:pt x="5505" y="2438"/>
                </a:cubicBezTo>
                <a:cubicBezTo>
                  <a:pt x="5361" y="2456"/>
                  <a:pt x="5222" y="2492"/>
                  <a:pt x="5087" y="2540"/>
                </a:cubicBezTo>
                <a:cubicBezTo>
                  <a:pt x="4950" y="2590"/>
                  <a:pt x="4817" y="2646"/>
                  <a:pt x="4682" y="2696"/>
                </a:cubicBezTo>
                <a:cubicBezTo>
                  <a:pt x="4634" y="2713"/>
                  <a:pt x="4586" y="2725"/>
                  <a:pt x="4537" y="2739"/>
                </a:cubicBezTo>
                <a:cubicBezTo>
                  <a:pt x="4531" y="2741"/>
                  <a:pt x="4524" y="2743"/>
                  <a:pt x="4517" y="2743"/>
                </a:cubicBezTo>
                <a:cubicBezTo>
                  <a:pt x="4510" y="2743"/>
                  <a:pt x="4503" y="2741"/>
                  <a:pt x="4499" y="2734"/>
                </a:cubicBezTo>
                <a:cubicBezTo>
                  <a:pt x="4489" y="2722"/>
                  <a:pt x="4499" y="2707"/>
                  <a:pt x="4508" y="2697"/>
                </a:cubicBezTo>
                <a:cubicBezTo>
                  <a:pt x="4525" y="2678"/>
                  <a:pt x="4535" y="2656"/>
                  <a:pt x="4546" y="2633"/>
                </a:cubicBezTo>
                <a:cubicBezTo>
                  <a:pt x="4632" y="2438"/>
                  <a:pt x="4718" y="2242"/>
                  <a:pt x="4803" y="2048"/>
                </a:cubicBezTo>
                <a:cubicBezTo>
                  <a:pt x="4808" y="2035"/>
                  <a:pt x="4817" y="2022"/>
                  <a:pt x="4818" y="2010"/>
                </a:cubicBezTo>
                <a:cubicBezTo>
                  <a:pt x="4825" y="1938"/>
                  <a:pt x="4868" y="1878"/>
                  <a:pt x="4883" y="1807"/>
                </a:cubicBezTo>
                <a:cubicBezTo>
                  <a:pt x="4893" y="1750"/>
                  <a:pt x="4915" y="1693"/>
                  <a:pt x="4925" y="1634"/>
                </a:cubicBezTo>
                <a:cubicBezTo>
                  <a:pt x="4936" y="1569"/>
                  <a:pt x="4950" y="1504"/>
                  <a:pt x="4955" y="1438"/>
                </a:cubicBezTo>
                <a:cubicBezTo>
                  <a:pt x="4965" y="1326"/>
                  <a:pt x="4969" y="1216"/>
                  <a:pt x="4954" y="1103"/>
                </a:cubicBezTo>
                <a:cubicBezTo>
                  <a:pt x="4941" y="1002"/>
                  <a:pt x="4918" y="905"/>
                  <a:pt x="4888" y="809"/>
                </a:cubicBezTo>
                <a:cubicBezTo>
                  <a:pt x="4859" y="721"/>
                  <a:pt x="4811" y="643"/>
                  <a:pt x="4756" y="570"/>
                </a:cubicBezTo>
                <a:cubicBezTo>
                  <a:pt x="4663" y="446"/>
                  <a:pt x="4557" y="331"/>
                  <a:pt x="4436" y="230"/>
                </a:cubicBezTo>
                <a:cubicBezTo>
                  <a:pt x="4377" y="183"/>
                  <a:pt x="4311" y="146"/>
                  <a:pt x="4247" y="107"/>
                </a:cubicBezTo>
                <a:cubicBezTo>
                  <a:pt x="4192" y="77"/>
                  <a:pt x="4130" y="65"/>
                  <a:pt x="4070" y="50"/>
                </a:cubicBezTo>
                <a:cubicBezTo>
                  <a:pt x="3982" y="26"/>
                  <a:pt x="3893" y="13"/>
                  <a:pt x="3801" y="4"/>
                </a:cubicBezTo>
                <a:cubicBezTo>
                  <a:pt x="3774" y="1"/>
                  <a:pt x="3747"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flipH="1" rot="-2700000">
            <a:off x="454978" y="3770264"/>
            <a:ext cx="379783" cy="129151"/>
          </a:xfrm>
          <a:custGeom>
            <a:rect b="b" l="l" r="r" t="t"/>
            <a:pathLst>
              <a:path extrusionOk="0" h="1583" w="4655">
                <a:moveTo>
                  <a:pt x="3027" y="831"/>
                </a:moveTo>
                <a:cubicBezTo>
                  <a:pt x="3151" y="989"/>
                  <a:pt x="3102" y="1188"/>
                  <a:pt x="2924" y="1238"/>
                </a:cubicBezTo>
                <a:cubicBezTo>
                  <a:pt x="2868" y="1079"/>
                  <a:pt x="2936" y="954"/>
                  <a:pt x="3027" y="831"/>
                </a:cubicBezTo>
                <a:close/>
                <a:moveTo>
                  <a:pt x="1632" y="696"/>
                </a:moveTo>
                <a:cubicBezTo>
                  <a:pt x="1740" y="825"/>
                  <a:pt x="1791" y="971"/>
                  <a:pt x="1781" y="1132"/>
                </a:cubicBezTo>
                <a:cubicBezTo>
                  <a:pt x="1775" y="1218"/>
                  <a:pt x="1651" y="1301"/>
                  <a:pt x="1557" y="1301"/>
                </a:cubicBezTo>
                <a:cubicBezTo>
                  <a:pt x="1542" y="1301"/>
                  <a:pt x="1527" y="1299"/>
                  <a:pt x="1514" y="1294"/>
                </a:cubicBezTo>
                <a:cubicBezTo>
                  <a:pt x="1486" y="1284"/>
                  <a:pt x="1455" y="1253"/>
                  <a:pt x="1444" y="1224"/>
                </a:cubicBezTo>
                <a:cubicBezTo>
                  <a:pt x="1430" y="1189"/>
                  <a:pt x="1430" y="1146"/>
                  <a:pt x="1434" y="1107"/>
                </a:cubicBezTo>
                <a:cubicBezTo>
                  <a:pt x="1448" y="989"/>
                  <a:pt x="1541" y="795"/>
                  <a:pt x="1632" y="696"/>
                </a:cubicBezTo>
                <a:close/>
                <a:moveTo>
                  <a:pt x="2268" y="1"/>
                </a:moveTo>
                <a:cubicBezTo>
                  <a:pt x="2050" y="1"/>
                  <a:pt x="1846" y="70"/>
                  <a:pt x="1665" y="225"/>
                </a:cubicBezTo>
                <a:cubicBezTo>
                  <a:pt x="1626" y="259"/>
                  <a:pt x="1591" y="275"/>
                  <a:pt x="1552" y="275"/>
                </a:cubicBezTo>
                <a:cubicBezTo>
                  <a:pt x="1528" y="275"/>
                  <a:pt x="1503" y="269"/>
                  <a:pt x="1474" y="257"/>
                </a:cubicBezTo>
                <a:cubicBezTo>
                  <a:pt x="1356" y="211"/>
                  <a:pt x="1235" y="191"/>
                  <a:pt x="1110" y="191"/>
                </a:cubicBezTo>
                <a:cubicBezTo>
                  <a:pt x="1067" y="191"/>
                  <a:pt x="1023" y="193"/>
                  <a:pt x="980" y="198"/>
                </a:cubicBezTo>
                <a:cubicBezTo>
                  <a:pt x="567" y="239"/>
                  <a:pt x="256" y="431"/>
                  <a:pt x="71" y="809"/>
                </a:cubicBezTo>
                <a:cubicBezTo>
                  <a:pt x="26" y="903"/>
                  <a:pt x="0" y="1000"/>
                  <a:pt x="10" y="1104"/>
                </a:cubicBezTo>
                <a:cubicBezTo>
                  <a:pt x="16" y="1171"/>
                  <a:pt x="45" y="1223"/>
                  <a:pt x="104" y="1254"/>
                </a:cubicBezTo>
                <a:cubicBezTo>
                  <a:pt x="125" y="1265"/>
                  <a:pt x="147" y="1270"/>
                  <a:pt x="167" y="1270"/>
                </a:cubicBezTo>
                <a:cubicBezTo>
                  <a:pt x="227" y="1270"/>
                  <a:pt x="275" y="1225"/>
                  <a:pt x="267" y="1157"/>
                </a:cubicBezTo>
                <a:cubicBezTo>
                  <a:pt x="250" y="1024"/>
                  <a:pt x="309" y="923"/>
                  <a:pt x="377" y="826"/>
                </a:cubicBezTo>
                <a:cubicBezTo>
                  <a:pt x="528" y="610"/>
                  <a:pt x="810" y="477"/>
                  <a:pt x="1080" y="477"/>
                </a:cubicBezTo>
                <a:cubicBezTo>
                  <a:pt x="1144" y="477"/>
                  <a:pt x="1208" y="485"/>
                  <a:pt x="1269" y="500"/>
                </a:cubicBezTo>
                <a:cubicBezTo>
                  <a:pt x="1304" y="508"/>
                  <a:pt x="1337" y="529"/>
                  <a:pt x="1382" y="548"/>
                </a:cubicBezTo>
                <a:cubicBezTo>
                  <a:pt x="1347" y="620"/>
                  <a:pt x="1318" y="679"/>
                  <a:pt x="1291" y="738"/>
                </a:cubicBezTo>
                <a:cubicBezTo>
                  <a:pt x="1220" y="890"/>
                  <a:pt x="1157" y="1045"/>
                  <a:pt x="1169" y="1219"/>
                </a:cubicBezTo>
                <a:cubicBezTo>
                  <a:pt x="1185" y="1434"/>
                  <a:pt x="1341" y="1582"/>
                  <a:pt x="1542" y="1582"/>
                </a:cubicBezTo>
                <a:cubicBezTo>
                  <a:pt x="1569" y="1582"/>
                  <a:pt x="1598" y="1579"/>
                  <a:pt x="1627" y="1574"/>
                </a:cubicBezTo>
                <a:cubicBezTo>
                  <a:pt x="1799" y="1540"/>
                  <a:pt x="1930" y="1438"/>
                  <a:pt x="2032" y="1297"/>
                </a:cubicBezTo>
                <a:cubicBezTo>
                  <a:pt x="2075" y="1235"/>
                  <a:pt x="2081" y="1168"/>
                  <a:pt x="2078" y="1095"/>
                </a:cubicBezTo>
                <a:cubicBezTo>
                  <a:pt x="2063" y="874"/>
                  <a:pt x="2006" y="669"/>
                  <a:pt x="1859" y="497"/>
                </a:cubicBezTo>
                <a:cubicBezTo>
                  <a:pt x="1848" y="485"/>
                  <a:pt x="1844" y="466"/>
                  <a:pt x="1838" y="454"/>
                </a:cubicBezTo>
                <a:cubicBezTo>
                  <a:pt x="1929" y="347"/>
                  <a:pt x="2077" y="303"/>
                  <a:pt x="2233" y="303"/>
                </a:cubicBezTo>
                <a:cubicBezTo>
                  <a:pt x="2472" y="303"/>
                  <a:pt x="2730" y="406"/>
                  <a:pt x="2839" y="546"/>
                </a:cubicBezTo>
                <a:cubicBezTo>
                  <a:pt x="2782" y="639"/>
                  <a:pt x="2720" y="730"/>
                  <a:pt x="2667" y="826"/>
                </a:cubicBezTo>
                <a:cubicBezTo>
                  <a:pt x="2570" y="997"/>
                  <a:pt x="2559" y="1178"/>
                  <a:pt x="2621" y="1363"/>
                </a:cubicBezTo>
                <a:cubicBezTo>
                  <a:pt x="2665" y="1499"/>
                  <a:pt x="2777" y="1583"/>
                  <a:pt x="2903" y="1583"/>
                </a:cubicBezTo>
                <a:cubicBezTo>
                  <a:pt x="2904" y="1583"/>
                  <a:pt x="2905" y="1583"/>
                  <a:pt x="2905" y="1583"/>
                </a:cubicBezTo>
                <a:cubicBezTo>
                  <a:pt x="3124" y="1583"/>
                  <a:pt x="3364" y="1397"/>
                  <a:pt x="3405" y="1183"/>
                </a:cubicBezTo>
                <a:cubicBezTo>
                  <a:pt x="3435" y="1025"/>
                  <a:pt x="3427" y="867"/>
                  <a:pt x="3366" y="715"/>
                </a:cubicBezTo>
                <a:cubicBezTo>
                  <a:pt x="3350" y="671"/>
                  <a:pt x="3333" y="626"/>
                  <a:pt x="3309" y="570"/>
                </a:cubicBezTo>
                <a:cubicBezTo>
                  <a:pt x="3364" y="551"/>
                  <a:pt x="3409" y="526"/>
                  <a:pt x="3453" y="523"/>
                </a:cubicBezTo>
                <a:cubicBezTo>
                  <a:pt x="3540" y="518"/>
                  <a:pt x="3627" y="510"/>
                  <a:pt x="3713" y="510"/>
                </a:cubicBezTo>
                <a:cubicBezTo>
                  <a:pt x="3754" y="510"/>
                  <a:pt x="3795" y="512"/>
                  <a:pt x="3836" y="516"/>
                </a:cubicBezTo>
                <a:cubicBezTo>
                  <a:pt x="4012" y="533"/>
                  <a:pt x="4135" y="635"/>
                  <a:pt x="4199" y="803"/>
                </a:cubicBezTo>
                <a:cubicBezTo>
                  <a:pt x="4250" y="936"/>
                  <a:pt x="4276" y="1074"/>
                  <a:pt x="4251" y="1218"/>
                </a:cubicBezTo>
                <a:cubicBezTo>
                  <a:pt x="4239" y="1287"/>
                  <a:pt x="4234" y="1358"/>
                  <a:pt x="4237" y="1428"/>
                </a:cubicBezTo>
                <a:cubicBezTo>
                  <a:pt x="4241" y="1500"/>
                  <a:pt x="4298" y="1563"/>
                  <a:pt x="4355" y="1571"/>
                </a:cubicBezTo>
                <a:cubicBezTo>
                  <a:pt x="4366" y="1573"/>
                  <a:pt x="4377" y="1573"/>
                  <a:pt x="4388" y="1573"/>
                </a:cubicBezTo>
                <a:cubicBezTo>
                  <a:pt x="4445" y="1573"/>
                  <a:pt x="4498" y="1554"/>
                  <a:pt x="4532" y="1505"/>
                </a:cubicBezTo>
                <a:cubicBezTo>
                  <a:pt x="4559" y="1467"/>
                  <a:pt x="4574" y="1419"/>
                  <a:pt x="4587" y="1373"/>
                </a:cubicBezTo>
                <a:cubicBezTo>
                  <a:pt x="4654" y="1142"/>
                  <a:pt x="4619" y="920"/>
                  <a:pt x="4532" y="701"/>
                </a:cubicBezTo>
                <a:cubicBezTo>
                  <a:pt x="4410" y="396"/>
                  <a:pt x="4181" y="230"/>
                  <a:pt x="3863" y="193"/>
                </a:cubicBezTo>
                <a:cubicBezTo>
                  <a:pt x="3803" y="186"/>
                  <a:pt x="3743" y="182"/>
                  <a:pt x="3683" y="182"/>
                </a:cubicBezTo>
                <a:cubicBezTo>
                  <a:pt x="3520" y="182"/>
                  <a:pt x="3358" y="210"/>
                  <a:pt x="3205" y="280"/>
                </a:cubicBezTo>
                <a:cubicBezTo>
                  <a:pt x="3178" y="291"/>
                  <a:pt x="3155" y="297"/>
                  <a:pt x="3132" y="297"/>
                </a:cubicBezTo>
                <a:cubicBezTo>
                  <a:pt x="3099" y="297"/>
                  <a:pt x="3069" y="285"/>
                  <a:pt x="3036" y="259"/>
                </a:cubicBezTo>
                <a:cubicBezTo>
                  <a:pt x="2887" y="145"/>
                  <a:pt x="2716" y="73"/>
                  <a:pt x="2533" y="32"/>
                </a:cubicBezTo>
                <a:cubicBezTo>
                  <a:pt x="2442" y="12"/>
                  <a:pt x="2354"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flipH="1">
            <a:off x="6537643" y="4453300"/>
            <a:ext cx="2673626" cy="828331"/>
          </a:xfrm>
          <a:custGeom>
            <a:rect b="b" l="l" r="r" t="t"/>
            <a:pathLst>
              <a:path extrusionOk="0" h="27063" w="87352">
                <a:moveTo>
                  <a:pt x="27377" y="1"/>
                </a:moveTo>
                <a:cubicBezTo>
                  <a:pt x="23842" y="1"/>
                  <a:pt x="20308" y="266"/>
                  <a:pt x="16813" y="801"/>
                </a:cubicBezTo>
                <a:cubicBezTo>
                  <a:pt x="10800" y="1722"/>
                  <a:pt x="4676" y="3564"/>
                  <a:pt x="1" y="7360"/>
                </a:cubicBezTo>
                <a:lnTo>
                  <a:pt x="1" y="22937"/>
                </a:lnTo>
                <a:lnTo>
                  <a:pt x="80996" y="27063"/>
                </a:lnTo>
                <a:lnTo>
                  <a:pt x="87351" y="22832"/>
                </a:lnTo>
                <a:cubicBezTo>
                  <a:pt x="80110" y="18865"/>
                  <a:pt x="72869" y="14900"/>
                  <a:pt x="65629" y="10938"/>
                </a:cubicBezTo>
                <a:cubicBezTo>
                  <a:pt x="62780" y="9378"/>
                  <a:pt x="59930" y="7818"/>
                  <a:pt x="56984" y="6460"/>
                </a:cubicBezTo>
                <a:cubicBezTo>
                  <a:pt x="47737" y="2197"/>
                  <a:pt x="37555" y="1"/>
                  <a:pt x="27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flipH="1">
            <a:off x="-123230" y="4453300"/>
            <a:ext cx="2119423" cy="722789"/>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flipH="1">
            <a:off x="7983872" y="3565375"/>
            <a:ext cx="749597" cy="984340"/>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txBox="1"/>
          <p:nvPr>
            <p:ph hasCustomPrompt="1" idx="7" type="title"/>
          </p:nvPr>
        </p:nvSpPr>
        <p:spPr>
          <a:xfrm>
            <a:off x="731652" y="3606775"/>
            <a:ext cx="1252500" cy="50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4" name="Google Shape;514;p40"/>
          <p:cNvSpPr txBox="1"/>
          <p:nvPr>
            <p:ph idx="8" type="subTitle"/>
          </p:nvPr>
        </p:nvSpPr>
        <p:spPr>
          <a:xfrm>
            <a:off x="7171500" y="3606775"/>
            <a:ext cx="1252500" cy="50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1"/>
        </a:solidFill>
      </p:bgPr>
    </p:bg>
    <p:spTree>
      <p:nvGrpSpPr>
        <p:cNvPr id="515" name="Shape 515"/>
        <p:cNvGrpSpPr/>
        <p:nvPr/>
      </p:nvGrpSpPr>
      <p:grpSpPr>
        <a:xfrm>
          <a:off x="0" y="0"/>
          <a:ext cx="0" cy="0"/>
          <a:chOff x="0" y="0"/>
          <a:chExt cx="0" cy="0"/>
        </a:xfrm>
      </p:grpSpPr>
      <p:sp>
        <p:nvSpPr>
          <p:cNvPr id="516" name="Google Shape;516;p41"/>
          <p:cNvSpPr txBox="1"/>
          <p:nvPr>
            <p:ph type="ctrTitle"/>
          </p:nvPr>
        </p:nvSpPr>
        <p:spPr>
          <a:xfrm>
            <a:off x="2430025" y="473775"/>
            <a:ext cx="4284000" cy="82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7" name="Google Shape;517;p41"/>
          <p:cNvSpPr txBox="1"/>
          <p:nvPr>
            <p:ph idx="1" type="subTitle"/>
          </p:nvPr>
        </p:nvSpPr>
        <p:spPr>
          <a:xfrm>
            <a:off x="2425000" y="1294575"/>
            <a:ext cx="4293900" cy="1467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8" name="Google Shape;518;p41"/>
          <p:cNvSpPr txBox="1"/>
          <p:nvPr/>
        </p:nvSpPr>
        <p:spPr>
          <a:xfrm>
            <a:off x="2425075" y="3414725"/>
            <a:ext cx="429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Barlow"/>
                <a:ea typeface="Barlow"/>
                <a:cs typeface="Barlow"/>
                <a:sym typeface="Barlow"/>
              </a:rPr>
              <a:t>CREDITS: This presentation template was created by </a:t>
            </a:r>
            <a:r>
              <a:rPr b="1" lang="en">
                <a:solidFill>
                  <a:schemeClr val="hlink"/>
                </a:solidFill>
                <a:uFill>
                  <a:noFill/>
                </a:uFill>
                <a:latin typeface="Barlow"/>
                <a:ea typeface="Barlow"/>
                <a:cs typeface="Barlow"/>
                <a:sym typeface="Barlow"/>
                <a:hlinkClick r:id="rId2"/>
              </a:rPr>
              <a:t>Slidesgo</a:t>
            </a:r>
            <a:r>
              <a:rPr lang="en">
                <a:solidFill>
                  <a:schemeClr val="accent6"/>
                </a:solidFill>
                <a:latin typeface="Barlow"/>
                <a:ea typeface="Barlow"/>
                <a:cs typeface="Barlow"/>
                <a:sym typeface="Barlow"/>
              </a:rPr>
              <a:t>, including icons by </a:t>
            </a:r>
            <a:r>
              <a:rPr b="1" lang="en">
                <a:solidFill>
                  <a:schemeClr val="hlink"/>
                </a:solidFill>
                <a:uFill>
                  <a:noFill/>
                </a:uFill>
                <a:latin typeface="Barlow"/>
                <a:ea typeface="Barlow"/>
                <a:cs typeface="Barlow"/>
                <a:sym typeface="Barlow"/>
                <a:hlinkClick r:id="rId3"/>
              </a:rPr>
              <a:t>Flaticon</a:t>
            </a:r>
            <a:r>
              <a:rPr lang="en">
                <a:solidFill>
                  <a:schemeClr val="accent6"/>
                </a:solidFill>
                <a:latin typeface="Barlow"/>
                <a:ea typeface="Barlow"/>
                <a:cs typeface="Barlow"/>
                <a:sym typeface="Barlow"/>
              </a:rPr>
              <a:t> and infographics &amp; images by </a:t>
            </a:r>
            <a:r>
              <a:rPr b="1" lang="en">
                <a:solidFill>
                  <a:schemeClr val="hlink"/>
                </a:solidFill>
                <a:uFill>
                  <a:noFill/>
                </a:uFill>
                <a:latin typeface="Barlow"/>
                <a:ea typeface="Barlow"/>
                <a:cs typeface="Barlow"/>
                <a:sym typeface="Barlow"/>
                <a:hlinkClick r:id="rId4"/>
              </a:rPr>
              <a:t>Freepik</a:t>
            </a:r>
            <a:endParaRPr b="1">
              <a:solidFill>
                <a:schemeClr val="accent6"/>
              </a:solidFill>
              <a:latin typeface="Barlow"/>
              <a:ea typeface="Barlow"/>
              <a:cs typeface="Barlow"/>
              <a:sym typeface="Barlow"/>
            </a:endParaRPr>
          </a:p>
        </p:txBody>
      </p:sp>
      <p:grpSp>
        <p:nvGrpSpPr>
          <p:cNvPr id="519" name="Google Shape;519;p41"/>
          <p:cNvGrpSpPr/>
          <p:nvPr/>
        </p:nvGrpSpPr>
        <p:grpSpPr>
          <a:xfrm flipH="1">
            <a:off x="7028009" y="1361563"/>
            <a:ext cx="2182707" cy="3824628"/>
            <a:chOff x="1502550" y="2189250"/>
            <a:chExt cx="903700" cy="1583500"/>
          </a:xfrm>
        </p:grpSpPr>
        <p:sp>
          <p:nvSpPr>
            <p:cNvPr id="520" name="Google Shape;520;p41"/>
            <p:cNvSpPr/>
            <p:nvPr/>
          </p:nvSpPr>
          <p:spPr>
            <a:xfrm>
              <a:off x="1525875" y="3376500"/>
              <a:ext cx="880375" cy="396250"/>
            </a:xfrm>
            <a:custGeom>
              <a:rect b="b" l="l" r="r" t="t"/>
              <a:pathLst>
                <a:path extrusionOk="0" h="15850" w="35215">
                  <a:moveTo>
                    <a:pt x="97" y="1"/>
                  </a:moveTo>
                  <a:lnTo>
                    <a:pt x="0" y="15780"/>
                  </a:lnTo>
                  <a:lnTo>
                    <a:pt x="35214" y="15849"/>
                  </a:lnTo>
                  <a:cubicBezTo>
                    <a:pt x="35214" y="15849"/>
                    <a:pt x="30287" y="9553"/>
                    <a:pt x="20611" y="5237"/>
                  </a:cubicBezTo>
                  <a:cubicBezTo>
                    <a:pt x="10935" y="920"/>
                    <a:pt x="97"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1502550" y="2189250"/>
              <a:ext cx="519650" cy="563275"/>
            </a:xfrm>
            <a:custGeom>
              <a:rect b="b" l="l" r="r" t="t"/>
              <a:pathLst>
                <a:path extrusionOk="0" h="22531" w="20786">
                  <a:moveTo>
                    <a:pt x="11009" y="0"/>
                  </a:moveTo>
                  <a:cubicBezTo>
                    <a:pt x="9626" y="0"/>
                    <a:pt x="8254" y="359"/>
                    <a:pt x="6975" y="892"/>
                  </a:cubicBezTo>
                  <a:cubicBezTo>
                    <a:pt x="5775" y="1392"/>
                    <a:pt x="4625" y="2060"/>
                    <a:pt x="3730" y="3002"/>
                  </a:cubicBezTo>
                  <a:cubicBezTo>
                    <a:pt x="2835" y="3945"/>
                    <a:pt x="2212" y="5184"/>
                    <a:pt x="2177" y="6483"/>
                  </a:cubicBezTo>
                  <a:cubicBezTo>
                    <a:pt x="2157" y="7257"/>
                    <a:pt x="2341" y="8028"/>
                    <a:pt x="2281" y="8798"/>
                  </a:cubicBezTo>
                  <a:cubicBezTo>
                    <a:pt x="2189" y="9948"/>
                    <a:pt x="1569" y="10975"/>
                    <a:pt x="1132" y="12043"/>
                  </a:cubicBezTo>
                  <a:cubicBezTo>
                    <a:pt x="164" y="14402"/>
                    <a:pt x="0" y="17640"/>
                    <a:pt x="2173" y="19342"/>
                  </a:cubicBezTo>
                  <a:cubicBezTo>
                    <a:pt x="4491" y="21158"/>
                    <a:pt x="7020" y="22531"/>
                    <a:pt x="9998" y="22531"/>
                  </a:cubicBezTo>
                  <a:cubicBezTo>
                    <a:pt x="10178" y="22531"/>
                    <a:pt x="10359" y="22526"/>
                    <a:pt x="10542" y="22516"/>
                  </a:cubicBezTo>
                  <a:cubicBezTo>
                    <a:pt x="13779" y="22334"/>
                    <a:pt x="16894" y="20551"/>
                    <a:pt x="18660" y="17833"/>
                  </a:cubicBezTo>
                  <a:cubicBezTo>
                    <a:pt x="20426" y="15117"/>
                    <a:pt x="20786" y="11526"/>
                    <a:pt x="19563" y="8525"/>
                  </a:cubicBezTo>
                  <a:cubicBezTo>
                    <a:pt x="19220" y="7682"/>
                    <a:pt x="18763" y="6891"/>
                    <a:pt x="18308" y="6103"/>
                  </a:cubicBezTo>
                  <a:cubicBezTo>
                    <a:pt x="17880" y="5361"/>
                    <a:pt x="17450" y="4618"/>
                    <a:pt x="17021" y="3874"/>
                  </a:cubicBezTo>
                  <a:cubicBezTo>
                    <a:pt x="16589" y="3125"/>
                    <a:pt x="16148" y="2365"/>
                    <a:pt x="15542" y="1749"/>
                  </a:cubicBezTo>
                  <a:cubicBezTo>
                    <a:pt x="14475" y="660"/>
                    <a:pt x="12947" y="91"/>
                    <a:pt x="11424" y="11"/>
                  </a:cubicBezTo>
                  <a:cubicBezTo>
                    <a:pt x="11286" y="4"/>
                    <a:pt x="11147" y="0"/>
                    <a:pt x="1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1723200" y="2486200"/>
              <a:ext cx="153375" cy="1100000"/>
            </a:xfrm>
            <a:custGeom>
              <a:rect b="b" l="l" r="r" t="t"/>
              <a:pathLst>
                <a:path extrusionOk="0" h="44000" w="6135">
                  <a:moveTo>
                    <a:pt x="1957" y="1973"/>
                  </a:moveTo>
                  <a:cubicBezTo>
                    <a:pt x="2049" y="1973"/>
                    <a:pt x="2140" y="1989"/>
                    <a:pt x="2224" y="2040"/>
                  </a:cubicBezTo>
                  <a:cubicBezTo>
                    <a:pt x="2314" y="2095"/>
                    <a:pt x="2314" y="2225"/>
                    <a:pt x="2224" y="2279"/>
                  </a:cubicBezTo>
                  <a:cubicBezTo>
                    <a:pt x="2142" y="2329"/>
                    <a:pt x="2052" y="2345"/>
                    <a:pt x="1961" y="2345"/>
                  </a:cubicBezTo>
                  <a:cubicBezTo>
                    <a:pt x="1871" y="2345"/>
                    <a:pt x="1779" y="2329"/>
                    <a:pt x="1689" y="2317"/>
                  </a:cubicBezTo>
                  <a:cubicBezTo>
                    <a:pt x="1507" y="2291"/>
                    <a:pt x="1295" y="2295"/>
                    <a:pt x="1137" y="2193"/>
                  </a:cubicBezTo>
                  <a:cubicBezTo>
                    <a:pt x="1111" y="2177"/>
                    <a:pt x="1111" y="2141"/>
                    <a:pt x="1137" y="2122"/>
                  </a:cubicBezTo>
                  <a:cubicBezTo>
                    <a:pt x="1295" y="2020"/>
                    <a:pt x="1507" y="2025"/>
                    <a:pt x="1689" y="1999"/>
                  </a:cubicBezTo>
                  <a:cubicBezTo>
                    <a:pt x="1778" y="1987"/>
                    <a:pt x="1868" y="1973"/>
                    <a:pt x="1957" y="1973"/>
                  </a:cubicBezTo>
                  <a:close/>
                  <a:moveTo>
                    <a:pt x="2616" y="3356"/>
                  </a:moveTo>
                  <a:cubicBezTo>
                    <a:pt x="2616" y="3357"/>
                    <a:pt x="2616" y="3357"/>
                    <a:pt x="2616" y="3357"/>
                  </a:cubicBezTo>
                  <a:lnTo>
                    <a:pt x="2616" y="3357"/>
                  </a:lnTo>
                  <a:lnTo>
                    <a:pt x="2629" y="3506"/>
                  </a:lnTo>
                  <a:lnTo>
                    <a:pt x="2616" y="3356"/>
                  </a:lnTo>
                  <a:close/>
                  <a:moveTo>
                    <a:pt x="429" y="9036"/>
                  </a:moveTo>
                  <a:lnTo>
                    <a:pt x="430" y="9065"/>
                  </a:lnTo>
                  <a:cubicBezTo>
                    <a:pt x="431" y="9065"/>
                    <a:pt x="431" y="9065"/>
                    <a:pt x="431" y="9065"/>
                  </a:cubicBezTo>
                  <a:lnTo>
                    <a:pt x="431" y="9065"/>
                  </a:lnTo>
                  <a:lnTo>
                    <a:pt x="429" y="9036"/>
                  </a:lnTo>
                  <a:close/>
                  <a:moveTo>
                    <a:pt x="2768" y="12877"/>
                  </a:moveTo>
                  <a:cubicBezTo>
                    <a:pt x="2846" y="12877"/>
                    <a:pt x="2923" y="12884"/>
                    <a:pt x="2998" y="12903"/>
                  </a:cubicBezTo>
                  <a:cubicBezTo>
                    <a:pt x="3117" y="12933"/>
                    <a:pt x="3117" y="13083"/>
                    <a:pt x="3030" y="13147"/>
                  </a:cubicBezTo>
                  <a:cubicBezTo>
                    <a:pt x="2838" y="13285"/>
                    <a:pt x="2580" y="13305"/>
                    <a:pt x="2343" y="13305"/>
                  </a:cubicBezTo>
                  <a:cubicBezTo>
                    <a:pt x="2311" y="13305"/>
                    <a:pt x="2280" y="13305"/>
                    <a:pt x="2250" y="13304"/>
                  </a:cubicBezTo>
                  <a:cubicBezTo>
                    <a:pt x="2050" y="13301"/>
                    <a:pt x="1747" y="13299"/>
                    <a:pt x="1613" y="13134"/>
                  </a:cubicBezTo>
                  <a:cubicBezTo>
                    <a:pt x="1601" y="13123"/>
                    <a:pt x="1598" y="13102"/>
                    <a:pt x="1612" y="13089"/>
                  </a:cubicBezTo>
                  <a:cubicBezTo>
                    <a:pt x="1755" y="12954"/>
                    <a:pt x="2009" y="12964"/>
                    <a:pt x="2199" y="12941"/>
                  </a:cubicBezTo>
                  <a:cubicBezTo>
                    <a:pt x="2381" y="12919"/>
                    <a:pt x="2578" y="12877"/>
                    <a:pt x="2768" y="12877"/>
                  </a:cubicBezTo>
                  <a:close/>
                  <a:moveTo>
                    <a:pt x="3570" y="14384"/>
                  </a:moveTo>
                  <a:lnTo>
                    <a:pt x="3607" y="14807"/>
                  </a:lnTo>
                  <a:cubicBezTo>
                    <a:pt x="3063" y="14884"/>
                    <a:pt x="2515" y="14922"/>
                    <a:pt x="1963" y="14958"/>
                  </a:cubicBezTo>
                  <a:cubicBezTo>
                    <a:pt x="1960" y="14958"/>
                    <a:pt x="1958" y="14958"/>
                    <a:pt x="1955" y="14958"/>
                  </a:cubicBezTo>
                  <a:cubicBezTo>
                    <a:pt x="1852" y="14958"/>
                    <a:pt x="1837" y="14794"/>
                    <a:pt x="1937" y="14768"/>
                  </a:cubicBezTo>
                  <a:cubicBezTo>
                    <a:pt x="2482" y="14624"/>
                    <a:pt x="3021" y="14484"/>
                    <a:pt x="3570" y="14384"/>
                  </a:cubicBezTo>
                  <a:close/>
                  <a:moveTo>
                    <a:pt x="774" y="16212"/>
                  </a:moveTo>
                  <a:cubicBezTo>
                    <a:pt x="774" y="16212"/>
                    <a:pt x="774" y="16212"/>
                    <a:pt x="774" y="16212"/>
                  </a:cubicBezTo>
                  <a:lnTo>
                    <a:pt x="782" y="16376"/>
                  </a:lnTo>
                  <a:lnTo>
                    <a:pt x="782" y="16376"/>
                  </a:lnTo>
                  <a:lnTo>
                    <a:pt x="774" y="16212"/>
                  </a:lnTo>
                  <a:close/>
                  <a:moveTo>
                    <a:pt x="3248" y="26302"/>
                  </a:moveTo>
                  <a:cubicBezTo>
                    <a:pt x="3411" y="26302"/>
                    <a:pt x="3571" y="26333"/>
                    <a:pt x="3725" y="26408"/>
                  </a:cubicBezTo>
                  <a:cubicBezTo>
                    <a:pt x="3797" y="26442"/>
                    <a:pt x="3764" y="26534"/>
                    <a:pt x="3704" y="26559"/>
                  </a:cubicBezTo>
                  <a:cubicBezTo>
                    <a:pt x="3480" y="26651"/>
                    <a:pt x="3234" y="26671"/>
                    <a:pt x="2982" y="26671"/>
                  </a:cubicBezTo>
                  <a:cubicBezTo>
                    <a:pt x="2781" y="26671"/>
                    <a:pt x="2576" y="26658"/>
                    <a:pt x="2376" y="26658"/>
                  </a:cubicBezTo>
                  <a:cubicBezTo>
                    <a:pt x="2257" y="26658"/>
                    <a:pt x="2141" y="26663"/>
                    <a:pt x="2027" y="26677"/>
                  </a:cubicBezTo>
                  <a:cubicBezTo>
                    <a:pt x="2027" y="26678"/>
                    <a:pt x="2026" y="26678"/>
                    <a:pt x="2025" y="26678"/>
                  </a:cubicBezTo>
                  <a:cubicBezTo>
                    <a:pt x="2011" y="26678"/>
                    <a:pt x="2013" y="26656"/>
                    <a:pt x="2024" y="26651"/>
                  </a:cubicBezTo>
                  <a:cubicBezTo>
                    <a:pt x="2399" y="26501"/>
                    <a:pt x="2831" y="26302"/>
                    <a:pt x="3248" y="26302"/>
                  </a:cubicBezTo>
                  <a:close/>
                  <a:moveTo>
                    <a:pt x="4749" y="27982"/>
                  </a:moveTo>
                  <a:cubicBezTo>
                    <a:pt x="4749" y="27982"/>
                    <a:pt x="4749" y="27982"/>
                    <a:pt x="4749" y="27982"/>
                  </a:cubicBezTo>
                  <a:lnTo>
                    <a:pt x="4749" y="27982"/>
                  </a:lnTo>
                  <a:lnTo>
                    <a:pt x="4798" y="28550"/>
                  </a:lnTo>
                  <a:lnTo>
                    <a:pt x="4798" y="28550"/>
                  </a:lnTo>
                  <a:cubicBezTo>
                    <a:pt x="4798" y="28550"/>
                    <a:pt x="4798" y="28550"/>
                    <a:pt x="4798" y="28550"/>
                  </a:cubicBezTo>
                  <a:lnTo>
                    <a:pt x="4749" y="27982"/>
                  </a:lnTo>
                  <a:close/>
                  <a:moveTo>
                    <a:pt x="5112" y="32181"/>
                  </a:moveTo>
                  <a:lnTo>
                    <a:pt x="5162" y="32754"/>
                  </a:lnTo>
                  <a:lnTo>
                    <a:pt x="5162" y="32754"/>
                  </a:lnTo>
                  <a:cubicBezTo>
                    <a:pt x="5163" y="32753"/>
                    <a:pt x="5163" y="32753"/>
                    <a:pt x="5164" y="32753"/>
                  </a:cubicBezTo>
                  <a:lnTo>
                    <a:pt x="5115" y="32181"/>
                  </a:lnTo>
                  <a:cubicBezTo>
                    <a:pt x="5114" y="32181"/>
                    <a:pt x="5113" y="32181"/>
                    <a:pt x="5112" y="32181"/>
                  </a:cubicBezTo>
                  <a:close/>
                  <a:moveTo>
                    <a:pt x="5519" y="36891"/>
                  </a:moveTo>
                  <a:lnTo>
                    <a:pt x="5570" y="37480"/>
                  </a:lnTo>
                  <a:lnTo>
                    <a:pt x="5570" y="37480"/>
                  </a:lnTo>
                  <a:cubicBezTo>
                    <a:pt x="5355" y="37464"/>
                    <a:pt x="5146" y="37439"/>
                    <a:pt x="4967" y="37429"/>
                  </a:cubicBezTo>
                  <a:cubicBezTo>
                    <a:pt x="4299" y="37392"/>
                    <a:pt x="3442" y="37417"/>
                    <a:pt x="2817" y="37155"/>
                  </a:cubicBezTo>
                  <a:cubicBezTo>
                    <a:pt x="2772" y="37135"/>
                    <a:pt x="2759" y="37061"/>
                    <a:pt x="2817" y="37048"/>
                  </a:cubicBezTo>
                  <a:cubicBezTo>
                    <a:pt x="3137" y="36975"/>
                    <a:pt x="3481" y="36962"/>
                    <a:pt x="3829" y="36962"/>
                  </a:cubicBezTo>
                  <a:cubicBezTo>
                    <a:pt x="4008" y="36962"/>
                    <a:pt x="4189" y="36965"/>
                    <a:pt x="4367" y="36965"/>
                  </a:cubicBezTo>
                  <a:cubicBezTo>
                    <a:pt x="4540" y="36965"/>
                    <a:pt x="4710" y="36962"/>
                    <a:pt x="4875" y="36950"/>
                  </a:cubicBezTo>
                  <a:cubicBezTo>
                    <a:pt x="5091" y="36933"/>
                    <a:pt x="5305" y="36914"/>
                    <a:pt x="5519" y="36891"/>
                  </a:cubicBezTo>
                  <a:close/>
                  <a:moveTo>
                    <a:pt x="5230" y="39234"/>
                  </a:moveTo>
                  <a:cubicBezTo>
                    <a:pt x="5314" y="39234"/>
                    <a:pt x="5399" y="39236"/>
                    <a:pt x="5484" y="39240"/>
                  </a:cubicBezTo>
                  <a:cubicBezTo>
                    <a:pt x="5620" y="39246"/>
                    <a:pt x="5620" y="39450"/>
                    <a:pt x="5484" y="39451"/>
                  </a:cubicBezTo>
                  <a:cubicBezTo>
                    <a:pt x="4790" y="39462"/>
                    <a:pt x="4112" y="39467"/>
                    <a:pt x="3426" y="39578"/>
                  </a:cubicBezTo>
                  <a:cubicBezTo>
                    <a:pt x="3422" y="39579"/>
                    <a:pt x="3419" y="39579"/>
                    <a:pt x="3415" y="39579"/>
                  </a:cubicBezTo>
                  <a:cubicBezTo>
                    <a:pt x="3348" y="39579"/>
                    <a:pt x="3322" y="39478"/>
                    <a:pt x="3394" y="39464"/>
                  </a:cubicBezTo>
                  <a:cubicBezTo>
                    <a:pt x="3998" y="39335"/>
                    <a:pt x="4612" y="39234"/>
                    <a:pt x="5230" y="39234"/>
                  </a:cubicBezTo>
                  <a:close/>
                  <a:moveTo>
                    <a:pt x="2326" y="1"/>
                  </a:moveTo>
                  <a:lnTo>
                    <a:pt x="0" y="82"/>
                  </a:lnTo>
                  <a:lnTo>
                    <a:pt x="421" y="8864"/>
                  </a:lnTo>
                  <a:cubicBezTo>
                    <a:pt x="801" y="8691"/>
                    <a:pt x="1266" y="8539"/>
                    <a:pt x="1662" y="8539"/>
                  </a:cubicBezTo>
                  <a:cubicBezTo>
                    <a:pt x="1682" y="8539"/>
                    <a:pt x="1702" y="8539"/>
                    <a:pt x="1721" y="8540"/>
                  </a:cubicBezTo>
                  <a:cubicBezTo>
                    <a:pt x="1863" y="8546"/>
                    <a:pt x="1939" y="8753"/>
                    <a:pt x="1797" y="8823"/>
                  </a:cubicBezTo>
                  <a:cubicBezTo>
                    <a:pt x="1433" y="9004"/>
                    <a:pt x="921" y="9066"/>
                    <a:pt x="483" y="9066"/>
                  </a:cubicBezTo>
                  <a:cubicBezTo>
                    <a:pt x="466" y="9066"/>
                    <a:pt x="448" y="9066"/>
                    <a:pt x="431" y="9065"/>
                  </a:cubicBezTo>
                  <a:lnTo>
                    <a:pt x="431" y="9065"/>
                  </a:lnTo>
                  <a:lnTo>
                    <a:pt x="537" y="11286"/>
                  </a:lnTo>
                  <a:cubicBezTo>
                    <a:pt x="967" y="11232"/>
                    <a:pt x="1401" y="11183"/>
                    <a:pt x="1832" y="11183"/>
                  </a:cubicBezTo>
                  <a:cubicBezTo>
                    <a:pt x="2060" y="11183"/>
                    <a:pt x="2287" y="11196"/>
                    <a:pt x="2511" y="11231"/>
                  </a:cubicBezTo>
                  <a:cubicBezTo>
                    <a:pt x="2679" y="11256"/>
                    <a:pt x="2658" y="11513"/>
                    <a:pt x="2511" y="11551"/>
                  </a:cubicBezTo>
                  <a:cubicBezTo>
                    <a:pt x="2057" y="11669"/>
                    <a:pt x="1582" y="11698"/>
                    <a:pt x="1105" y="11698"/>
                  </a:cubicBezTo>
                  <a:cubicBezTo>
                    <a:pt x="922" y="11698"/>
                    <a:pt x="739" y="11694"/>
                    <a:pt x="556" y="11689"/>
                  </a:cubicBezTo>
                  <a:lnTo>
                    <a:pt x="554" y="11660"/>
                  </a:lnTo>
                  <a:lnTo>
                    <a:pt x="774" y="16212"/>
                  </a:lnTo>
                  <a:lnTo>
                    <a:pt x="774" y="16212"/>
                  </a:lnTo>
                  <a:cubicBezTo>
                    <a:pt x="993" y="16165"/>
                    <a:pt x="1215" y="16142"/>
                    <a:pt x="1438" y="16109"/>
                  </a:cubicBezTo>
                  <a:cubicBezTo>
                    <a:pt x="1636" y="16081"/>
                    <a:pt x="1822" y="16050"/>
                    <a:pt x="2014" y="16050"/>
                  </a:cubicBezTo>
                  <a:cubicBezTo>
                    <a:pt x="2093" y="16050"/>
                    <a:pt x="2173" y="16055"/>
                    <a:pt x="2255" y="16068"/>
                  </a:cubicBezTo>
                  <a:cubicBezTo>
                    <a:pt x="2398" y="16089"/>
                    <a:pt x="2383" y="16279"/>
                    <a:pt x="2291" y="16346"/>
                  </a:cubicBezTo>
                  <a:cubicBezTo>
                    <a:pt x="2010" y="16547"/>
                    <a:pt x="1612" y="16637"/>
                    <a:pt x="1226" y="16637"/>
                  </a:cubicBezTo>
                  <a:cubicBezTo>
                    <a:pt x="1077" y="16637"/>
                    <a:pt x="930" y="16623"/>
                    <a:pt x="792" y="16598"/>
                  </a:cubicBezTo>
                  <a:lnTo>
                    <a:pt x="792" y="16598"/>
                  </a:lnTo>
                  <a:lnTo>
                    <a:pt x="1049" y="21966"/>
                  </a:lnTo>
                  <a:cubicBezTo>
                    <a:pt x="1633" y="21822"/>
                    <a:pt x="2244" y="21754"/>
                    <a:pt x="2817" y="21589"/>
                  </a:cubicBezTo>
                  <a:cubicBezTo>
                    <a:pt x="2837" y="21584"/>
                    <a:pt x="2856" y="21581"/>
                    <a:pt x="2873" y="21581"/>
                  </a:cubicBezTo>
                  <a:cubicBezTo>
                    <a:pt x="3030" y="21581"/>
                    <a:pt x="3078" y="21803"/>
                    <a:pt x="2948" y="21900"/>
                  </a:cubicBezTo>
                  <a:cubicBezTo>
                    <a:pt x="2478" y="22258"/>
                    <a:pt x="1866" y="22538"/>
                    <a:pt x="1265" y="22538"/>
                  </a:cubicBezTo>
                  <a:cubicBezTo>
                    <a:pt x="1202" y="22538"/>
                    <a:pt x="1139" y="22535"/>
                    <a:pt x="1076" y="22529"/>
                  </a:cubicBezTo>
                  <a:lnTo>
                    <a:pt x="1076" y="22529"/>
                  </a:lnTo>
                  <a:lnTo>
                    <a:pt x="1422" y="29734"/>
                  </a:lnTo>
                  <a:cubicBezTo>
                    <a:pt x="1511" y="29717"/>
                    <a:pt x="1601" y="29699"/>
                    <a:pt x="1690" y="29686"/>
                  </a:cubicBezTo>
                  <a:cubicBezTo>
                    <a:pt x="1987" y="29640"/>
                    <a:pt x="2334" y="29586"/>
                    <a:pt x="2668" y="29586"/>
                  </a:cubicBezTo>
                  <a:cubicBezTo>
                    <a:pt x="2897" y="29586"/>
                    <a:pt x="3119" y="29612"/>
                    <a:pt x="3315" y="29683"/>
                  </a:cubicBezTo>
                  <a:cubicBezTo>
                    <a:pt x="3522" y="29759"/>
                    <a:pt x="3518" y="30025"/>
                    <a:pt x="3314" y="30101"/>
                  </a:cubicBezTo>
                  <a:cubicBezTo>
                    <a:pt x="2852" y="30272"/>
                    <a:pt x="2258" y="30224"/>
                    <a:pt x="1765" y="30246"/>
                  </a:cubicBezTo>
                  <a:cubicBezTo>
                    <a:pt x="1659" y="30251"/>
                    <a:pt x="1552" y="30256"/>
                    <a:pt x="1446" y="30261"/>
                  </a:cubicBezTo>
                  <a:lnTo>
                    <a:pt x="1656" y="34643"/>
                  </a:lnTo>
                  <a:cubicBezTo>
                    <a:pt x="1942" y="34576"/>
                    <a:pt x="2250" y="34561"/>
                    <a:pt x="2531" y="34532"/>
                  </a:cubicBezTo>
                  <a:cubicBezTo>
                    <a:pt x="2821" y="34502"/>
                    <a:pt x="3128" y="34457"/>
                    <a:pt x="3430" y="34457"/>
                  </a:cubicBezTo>
                  <a:cubicBezTo>
                    <a:pt x="3630" y="34457"/>
                    <a:pt x="3828" y="34477"/>
                    <a:pt x="4016" y="34534"/>
                  </a:cubicBezTo>
                  <a:cubicBezTo>
                    <a:pt x="4091" y="34558"/>
                    <a:pt x="4092" y="34663"/>
                    <a:pt x="4016" y="34686"/>
                  </a:cubicBezTo>
                  <a:cubicBezTo>
                    <a:pt x="3764" y="34758"/>
                    <a:pt x="3498" y="34771"/>
                    <a:pt x="3231" y="34771"/>
                  </a:cubicBezTo>
                  <a:cubicBezTo>
                    <a:pt x="3098" y="34771"/>
                    <a:pt x="2964" y="34767"/>
                    <a:pt x="2832" y="34767"/>
                  </a:cubicBezTo>
                  <a:cubicBezTo>
                    <a:pt x="2762" y="34767"/>
                    <a:pt x="2692" y="34768"/>
                    <a:pt x="2623" y="34771"/>
                  </a:cubicBezTo>
                  <a:cubicBezTo>
                    <a:pt x="2311" y="34783"/>
                    <a:pt x="1983" y="34839"/>
                    <a:pt x="1665" y="34841"/>
                  </a:cubicBezTo>
                  <a:lnTo>
                    <a:pt x="2068" y="43245"/>
                  </a:lnTo>
                  <a:lnTo>
                    <a:pt x="6134" y="44000"/>
                  </a:lnTo>
                  <a:lnTo>
                    <a:pt x="5570" y="37480"/>
                  </a:lnTo>
                  <a:lnTo>
                    <a:pt x="5570" y="37480"/>
                  </a:lnTo>
                  <a:cubicBezTo>
                    <a:pt x="5571" y="37480"/>
                    <a:pt x="5572" y="37480"/>
                    <a:pt x="5573" y="37480"/>
                  </a:cubicBezTo>
                  <a:lnTo>
                    <a:pt x="5522" y="36890"/>
                  </a:lnTo>
                  <a:cubicBezTo>
                    <a:pt x="5521" y="36890"/>
                    <a:pt x="5520" y="36891"/>
                    <a:pt x="5519" y="36891"/>
                  </a:cubicBezTo>
                  <a:lnTo>
                    <a:pt x="5519" y="36891"/>
                  </a:lnTo>
                  <a:lnTo>
                    <a:pt x="5162" y="32754"/>
                  </a:lnTo>
                  <a:lnTo>
                    <a:pt x="5162" y="32754"/>
                  </a:lnTo>
                  <a:cubicBezTo>
                    <a:pt x="4913" y="32835"/>
                    <a:pt x="4638" y="32835"/>
                    <a:pt x="4362" y="32853"/>
                  </a:cubicBezTo>
                  <a:cubicBezTo>
                    <a:pt x="4300" y="32857"/>
                    <a:pt x="4239" y="32859"/>
                    <a:pt x="4178" y="32859"/>
                  </a:cubicBezTo>
                  <a:cubicBezTo>
                    <a:pt x="3749" y="32859"/>
                    <a:pt x="3335" y="32767"/>
                    <a:pt x="2921" y="32654"/>
                  </a:cubicBezTo>
                  <a:cubicBezTo>
                    <a:pt x="2907" y="32649"/>
                    <a:pt x="2908" y="32632"/>
                    <a:pt x="2921" y="32627"/>
                  </a:cubicBezTo>
                  <a:cubicBezTo>
                    <a:pt x="3361" y="32469"/>
                    <a:pt x="3801" y="32311"/>
                    <a:pt x="4267" y="32254"/>
                  </a:cubicBezTo>
                  <a:cubicBezTo>
                    <a:pt x="4506" y="32225"/>
                    <a:pt x="4744" y="32175"/>
                    <a:pt x="4976" y="32175"/>
                  </a:cubicBezTo>
                  <a:cubicBezTo>
                    <a:pt x="5022" y="32175"/>
                    <a:pt x="5067" y="32177"/>
                    <a:pt x="5112" y="32181"/>
                  </a:cubicBezTo>
                  <a:lnTo>
                    <a:pt x="5112" y="32181"/>
                  </a:lnTo>
                  <a:lnTo>
                    <a:pt x="4798" y="28550"/>
                  </a:lnTo>
                  <a:lnTo>
                    <a:pt x="4798" y="28550"/>
                  </a:lnTo>
                  <a:cubicBezTo>
                    <a:pt x="4539" y="28591"/>
                    <a:pt x="4277" y="28613"/>
                    <a:pt x="4015" y="28636"/>
                  </a:cubicBezTo>
                  <a:cubicBezTo>
                    <a:pt x="3749" y="28657"/>
                    <a:pt x="3455" y="28696"/>
                    <a:pt x="3166" y="28696"/>
                  </a:cubicBezTo>
                  <a:cubicBezTo>
                    <a:pt x="2872" y="28696"/>
                    <a:pt x="2584" y="28656"/>
                    <a:pt x="2336" y="28516"/>
                  </a:cubicBezTo>
                  <a:cubicBezTo>
                    <a:pt x="2314" y="28504"/>
                    <a:pt x="2316" y="28474"/>
                    <a:pt x="2336" y="28462"/>
                  </a:cubicBezTo>
                  <a:cubicBezTo>
                    <a:pt x="2791" y="28161"/>
                    <a:pt x="3423" y="28186"/>
                    <a:pt x="3945" y="28110"/>
                  </a:cubicBezTo>
                  <a:cubicBezTo>
                    <a:pt x="4213" y="28073"/>
                    <a:pt x="4481" y="28021"/>
                    <a:pt x="4749" y="27982"/>
                  </a:cubicBezTo>
                  <a:lnTo>
                    <a:pt x="4749" y="27982"/>
                  </a:lnTo>
                  <a:lnTo>
                    <a:pt x="4439" y="24394"/>
                  </a:lnTo>
                  <a:cubicBezTo>
                    <a:pt x="4235" y="24406"/>
                    <a:pt x="4032" y="24410"/>
                    <a:pt x="3844" y="24424"/>
                  </a:cubicBezTo>
                  <a:cubicBezTo>
                    <a:pt x="3358" y="24460"/>
                    <a:pt x="2863" y="24537"/>
                    <a:pt x="2375" y="24537"/>
                  </a:cubicBezTo>
                  <a:cubicBezTo>
                    <a:pt x="2343" y="24537"/>
                    <a:pt x="2311" y="24537"/>
                    <a:pt x="2279" y="24536"/>
                  </a:cubicBezTo>
                  <a:cubicBezTo>
                    <a:pt x="2243" y="24535"/>
                    <a:pt x="2230" y="24488"/>
                    <a:pt x="2261" y="24468"/>
                  </a:cubicBezTo>
                  <a:cubicBezTo>
                    <a:pt x="2706" y="24173"/>
                    <a:pt x="3257" y="24007"/>
                    <a:pt x="3774" y="23890"/>
                  </a:cubicBezTo>
                  <a:cubicBezTo>
                    <a:pt x="3964" y="23848"/>
                    <a:pt x="4174" y="23804"/>
                    <a:pt x="4386" y="23776"/>
                  </a:cubicBezTo>
                  <a:lnTo>
                    <a:pt x="4392" y="23845"/>
                  </a:lnTo>
                  <a:lnTo>
                    <a:pt x="4005" y="19363"/>
                  </a:lnTo>
                  <a:cubicBezTo>
                    <a:pt x="3907" y="19374"/>
                    <a:pt x="3810" y="19383"/>
                    <a:pt x="3711" y="19393"/>
                  </a:cubicBezTo>
                  <a:cubicBezTo>
                    <a:pt x="3406" y="19425"/>
                    <a:pt x="3082" y="19459"/>
                    <a:pt x="2763" y="19459"/>
                  </a:cubicBezTo>
                  <a:cubicBezTo>
                    <a:pt x="2568" y="19459"/>
                    <a:pt x="2375" y="19446"/>
                    <a:pt x="2189" y="19413"/>
                  </a:cubicBezTo>
                  <a:cubicBezTo>
                    <a:pt x="2135" y="19402"/>
                    <a:pt x="2127" y="19318"/>
                    <a:pt x="2174" y="19295"/>
                  </a:cubicBezTo>
                  <a:cubicBezTo>
                    <a:pt x="2618" y="19066"/>
                    <a:pt x="3154" y="18965"/>
                    <a:pt x="3642" y="18871"/>
                  </a:cubicBezTo>
                  <a:cubicBezTo>
                    <a:pt x="3748" y="18850"/>
                    <a:pt x="3853" y="18829"/>
                    <a:pt x="3956" y="18809"/>
                  </a:cubicBezTo>
                  <a:lnTo>
                    <a:pt x="3956" y="18809"/>
                  </a:lnTo>
                  <a:lnTo>
                    <a:pt x="3992" y="19226"/>
                  </a:lnTo>
                  <a:lnTo>
                    <a:pt x="3956" y="18809"/>
                  </a:lnTo>
                  <a:cubicBezTo>
                    <a:pt x="3956" y="18809"/>
                    <a:pt x="3956" y="18809"/>
                    <a:pt x="3956" y="18809"/>
                  </a:cubicBezTo>
                  <a:lnTo>
                    <a:pt x="3956" y="18809"/>
                  </a:lnTo>
                  <a:lnTo>
                    <a:pt x="2886" y="6465"/>
                  </a:lnTo>
                  <a:cubicBezTo>
                    <a:pt x="2661" y="6579"/>
                    <a:pt x="2396" y="6613"/>
                    <a:pt x="2143" y="6645"/>
                  </a:cubicBezTo>
                  <a:cubicBezTo>
                    <a:pt x="1703" y="6701"/>
                    <a:pt x="1262" y="6728"/>
                    <a:pt x="819" y="6733"/>
                  </a:cubicBezTo>
                  <a:cubicBezTo>
                    <a:pt x="818" y="6733"/>
                    <a:pt x="817" y="6733"/>
                    <a:pt x="816" y="6733"/>
                  </a:cubicBezTo>
                  <a:cubicBezTo>
                    <a:pt x="614" y="6733"/>
                    <a:pt x="564" y="6401"/>
                    <a:pt x="770" y="6370"/>
                  </a:cubicBezTo>
                  <a:cubicBezTo>
                    <a:pt x="1183" y="6312"/>
                    <a:pt x="1592" y="6234"/>
                    <a:pt x="1997" y="6129"/>
                  </a:cubicBezTo>
                  <a:cubicBezTo>
                    <a:pt x="2259" y="6062"/>
                    <a:pt x="2528" y="5969"/>
                    <a:pt x="2799" y="5969"/>
                  </a:cubicBezTo>
                  <a:cubicBezTo>
                    <a:pt x="2814" y="5969"/>
                    <a:pt x="2829" y="5969"/>
                    <a:pt x="2844" y="5970"/>
                  </a:cubicBezTo>
                  <a:lnTo>
                    <a:pt x="2666" y="3920"/>
                  </a:lnTo>
                  <a:cubicBezTo>
                    <a:pt x="2546" y="3934"/>
                    <a:pt x="2428" y="3945"/>
                    <a:pt x="2315" y="3957"/>
                  </a:cubicBezTo>
                  <a:cubicBezTo>
                    <a:pt x="2098" y="3980"/>
                    <a:pt x="1890" y="3990"/>
                    <a:pt x="1684" y="3990"/>
                  </a:cubicBezTo>
                  <a:cubicBezTo>
                    <a:pt x="1288" y="3990"/>
                    <a:pt x="904" y="3954"/>
                    <a:pt x="492" y="3909"/>
                  </a:cubicBezTo>
                  <a:cubicBezTo>
                    <a:pt x="453" y="3905"/>
                    <a:pt x="438" y="3844"/>
                    <a:pt x="482" y="3835"/>
                  </a:cubicBezTo>
                  <a:cubicBezTo>
                    <a:pt x="1041" y="3731"/>
                    <a:pt x="1599" y="3583"/>
                    <a:pt x="2158" y="3468"/>
                  </a:cubicBezTo>
                  <a:cubicBezTo>
                    <a:pt x="2304" y="3437"/>
                    <a:pt x="2458" y="3394"/>
                    <a:pt x="2616" y="3357"/>
                  </a:cubicBezTo>
                  <a:lnTo>
                    <a:pt x="2616" y="3357"/>
                  </a:lnTo>
                  <a:lnTo>
                    <a:pt x="2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1819450" y="2632350"/>
              <a:ext cx="42850" cy="45625"/>
            </a:xfrm>
            <a:custGeom>
              <a:rect b="b" l="l" r="r" t="t"/>
              <a:pathLst>
                <a:path extrusionOk="0" h="1825" w="1714">
                  <a:moveTo>
                    <a:pt x="1496" y="1"/>
                  </a:moveTo>
                  <a:lnTo>
                    <a:pt x="1496" y="1"/>
                  </a:lnTo>
                  <a:cubicBezTo>
                    <a:pt x="1" y="661"/>
                    <a:pt x="220" y="1824"/>
                    <a:pt x="220" y="1824"/>
                  </a:cubicBezTo>
                  <a:cubicBezTo>
                    <a:pt x="1714" y="1773"/>
                    <a:pt x="1496" y="1"/>
                    <a:pt x="14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1671800" y="2596750"/>
              <a:ext cx="43950" cy="48950"/>
            </a:xfrm>
            <a:custGeom>
              <a:rect b="b" l="l" r="r" t="t"/>
              <a:pathLst>
                <a:path extrusionOk="0" h="1958" w="1758">
                  <a:moveTo>
                    <a:pt x="77" y="1"/>
                  </a:moveTo>
                  <a:cubicBezTo>
                    <a:pt x="77" y="1"/>
                    <a:pt x="77" y="1"/>
                    <a:pt x="77" y="1"/>
                  </a:cubicBezTo>
                  <a:cubicBezTo>
                    <a:pt x="0" y="1634"/>
                    <a:pt x="1137" y="1957"/>
                    <a:pt x="1137" y="1957"/>
                  </a:cubicBezTo>
                  <a:cubicBezTo>
                    <a:pt x="1758" y="599"/>
                    <a:pt x="80" y="1"/>
                    <a:pt x="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1888625" y="2635625"/>
              <a:ext cx="36625" cy="40750"/>
            </a:xfrm>
            <a:custGeom>
              <a:rect b="b" l="l" r="r" t="t"/>
              <a:pathLst>
                <a:path extrusionOk="0" h="1630" w="1465">
                  <a:moveTo>
                    <a:pt x="65" y="1"/>
                  </a:moveTo>
                  <a:lnTo>
                    <a:pt x="65" y="1"/>
                  </a:lnTo>
                  <a:cubicBezTo>
                    <a:pt x="1" y="1360"/>
                    <a:pt x="947" y="1630"/>
                    <a:pt x="947" y="1630"/>
                  </a:cubicBezTo>
                  <a:cubicBezTo>
                    <a:pt x="1464" y="499"/>
                    <a:pt x="65" y="2"/>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1626225" y="2656775"/>
              <a:ext cx="36625" cy="40750"/>
            </a:xfrm>
            <a:custGeom>
              <a:rect b="b" l="l" r="r" t="t"/>
              <a:pathLst>
                <a:path extrusionOk="0" h="1630" w="1465">
                  <a:moveTo>
                    <a:pt x="64" y="1"/>
                  </a:moveTo>
                  <a:cubicBezTo>
                    <a:pt x="1" y="1361"/>
                    <a:pt x="947" y="1630"/>
                    <a:pt x="947" y="1630"/>
                  </a:cubicBezTo>
                  <a:cubicBezTo>
                    <a:pt x="1465" y="499"/>
                    <a:pt x="65" y="2"/>
                    <a:pt x="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1541725" y="2556325"/>
              <a:ext cx="39250" cy="42175"/>
            </a:xfrm>
            <a:custGeom>
              <a:rect b="b" l="l" r="r" t="t"/>
              <a:pathLst>
                <a:path extrusionOk="0" h="1687" w="1570">
                  <a:moveTo>
                    <a:pt x="1123" y="0"/>
                  </a:moveTo>
                  <a:cubicBezTo>
                    <a:pt x="1" y="768"/>
                    <a:pt x="356" y="1686"/>
                    <a:pt x="356" y="1686"/>
                  </a:cubicBezTo>
                  <a:cubicBezTo>
                    <a:pt x="1570" y="1417"/>
                    <a:pt x="1123" y="1"/>
                    <a:pt x="1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1682700" y="2688425"/>
              <a:ext cx="29400" cy="31225"/>
            </a:xfrm>
            <a:custGeom>
              <a:rect b="b" l="l" r="r" t="t"/>
              <a:pathLst>
                <a:path extrusionOk="0" h="1249" w="1176">
                  <a:moveTo>
                    <a:pt x="1114" y="0"/>
                  </a:moveTo>
                  <a:lnTo>
                    <a:pt x="1114" y="0"/>
                  </a:lnTo>
                  <a:cubicBezTo>
                    <a:pt x="1" y="398"/>
                    <a:pt x="95" y="1248"/>
                    <a:pt x="95" y="1248"/>
                  </a:cubicBezTo>
                  <a:cubicBezTo>
                    <a:pt x="113" y="1248"/>
                    <a:pt x="130" y="1249"/>
                    <a:pt x="147" y="1249"/>
                  </a:cubicBezTo>
                  <a:cubicBezTo>
                    <a:pt x="1176" y="1249"/>
                    <a:pt x="1114" y="1"/>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1835575" y="2547725"/>
              <a:ext cx="43975" cy="48925"/>
            </a:xfrm>
            <a:custGeom>
              <a:rect b="b" l="l" r="r" t="t"/>
              <a:pathLst>
                <a:path extrusionOk="0" h="1957" w="1759">
                  <a:moveTo>
                    <a:pt x="77" y="0"/>
                  </a:moveTo>
                  <a:lnTo>
                    <a:pt x="77" y="0"/>
                  </a:lnTo>
                  <a:cubicBezTo>
                    <a:pt x="0" y="1633"/>
                    <a:pt x="1137" y="1957"/>
                    <a:pt x="1137" y="1957"/>
                  </a:cubicBezTo>
                  <a:cubicBezTo>
                    <a:pt x="1759" y="597"/>
                    <a:pt x="77" y="0"/>
                    <a:pt x="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1580700" y="2601875"/>
              <a:ext cx="44700" cy="34900"/>
            </a:xfrm>
            <a:custGeom>
              <a:rect b="b" l="l" r="r" t="t"/>
              <a:pathLst>
                <a:path extrusionOk="0" h="1396" w="1788">
                  <a:moveTo>
                    <a:pt x="1361" y="1"/>
                  </a:moveTo>
                  <a:cubicBezTo>
                    <a:pt x="281" y="1"/>
                    <a:pt x="1" y="1394"/>
                    <a:pt x="3" y="1396"/>
                  </a:cubicBezTo>
                  <a:cubicBezTo>
                    <a:pt x="1629" y="1238"/>
                    <a:pt x="1787" y="66"/>
                    <a:pt x="1787" y="66"/>
                  </a:cubicBezTo>
                  <a:cubicBezTo>
                    <a:pt x="1633" y="21"/>
                    <a:pt x="1491" y="1"/>
                    <a:pt x="13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1911500" y="2512625"/>
              <a:ext cx="44650" cy="34850"/>
            </a:xfrm>
            <a:custGeom>
              <a:rect b="b" l="l" r="r" t="t"/>
              <a:pathLst>
                <a:path extrusionOk="0" h="1394" w="1786">
                  <a:moveTo>
                    <a:pt x="1361" y="0"/>
                  </a:moveTo>
                  <a:cubicBezTo>
                    <a:pt x="281" y="0"/>
                    <a:pt x="1" y="1394"/>
                    <a:pt x="1" y="1394"/>
                  </a:cubicBezTo>
                  <a:cubicBezTo>
                    <a:pt x="1629" y="1237"/>
                    <a:pt x="1786" y="65"/>
                    <a:pt x="1786" y="65"/>
                  </a:cubicBezTo>
                  <a:cubicBezTo>
                    <a:pt x="1632" y="20"/>
                    <a:pt x="1491" y="0"/>
                    <a:pt x="1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1644475" y="2543900"/>
              <a:ext cx="44650" cy="34900"/>
            </a:xfrm>
            <a:custGeom>
              <a:rect b="b" l="l" r="r" t="t"/>
              <a:pathLst>
                <a:path extrusionOk="0" h="1396" w="1786">
                  <a:moveTo>
                    <a:pt x="1360" y="1"/>
                  </a:moveTo>
                  <a:cubicBezTo>
                    <a:pt x="280" y="1"/>
                    <a:pt x="0" y="1395"/>
                    <a:pt x="0" y="1396"/>
                  </a:cubicBezTo>
                  <a:cubicBezTo>
                    <a:pt x="1628" y="1238"/>
                    <a:pt x="1786" y="66"/>
                    <a:pt x="1786" y="66"/>
                  </a:cubicBezTo>
                  <a:cubicBezTo>
                    <a:pt x="1632" y="21"/>
                    <a:pt x="1490" y="1"/>
                    <a:pt x="13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1909775" y="2580525"/>
              <a:ext cx="50600" cy="27150"/>
            </a:xfrm>
            <a:custGeom>
              <a:rect b="b" l="l" r="r" t="t"/>
              <a:pathLst>
                <a:path extrusionOk="0" h="1086" w="2024">
                  <a:moveTo>
                    <a:pt x="677" y="0"/>
                  </a:moveTo>
                  <a:cubicBezTo>
                    <a:pt x="303" y="0"/>
                    <a:pt x="1" y="95"/>
                    <a:pt x="1" y="95"/>
                  </a:cubicBezTo>
                  <a:cubicBezTo>
                    <a:pt x="566" y="926"/>
                    <a:pt x="1201" y="1086"/>
                    <a:pt x="1606" y="1086"/>
                  </a:cubicBezTo>
                  <a:cubicBezTo>
                    <a:pt x="1860" y="1086"/>
                    <a:pt x="2024" y="1023"/>
                    <a:pt x="2024" y="1023"/>
                  </a:cubicBezTo>
                  <a:cubicBezTo>
                    <a:pt x="1839" y="178"/>
                    <a:pt x="1191"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41"/>
          <p:cNvSpPr/>
          <p:nvPr/>
        </p:nvSpPr>
        <p:spPr>
          <a:xfrm flipH="1">
            <a:off x="-90114" y="4224400"/>
            <a:ext cx="2820316" cy="961814"/>
          </a:xfrm>
          <a:custGeom>
            <a:rect b="b" l="l" r="r" t="t"/>
            <a:pathLst>
              <a:path extrusionOk="0" h="14015" w="41096">
                <a:moveTo>
                  <a:pt x="41096" y="0"/>
                </a:moveTo>
                <a:cubicBezTo>
                  <a:pt x="41095" y="0"/>
                  <a:pt x="29284" y="541"/>
                  <a:pt x="20525" y="3325"/>
                </a:cubicBezTo>
                <a:cubicBezTo>
                  <a:pt x="9807" y="6731"/>
                  <a:pt x="3608" y="9585"/>
                  <a:pt x="0" y="13934"/>
                </a:cubicBezTo>
                <a:lnTo>
                  <a:pt x="41008" y="14015"/>
                </a:lnTo>
                <a:lnTo>
                  <a:pt x="41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flipH="1">
            <a:off x="389426" y="3365250"/>
            <a:ext cx="916501" cy="1203511"/>
          </a:xfrm>
          <a:custGeom>
            <a:rect b="b" l="l" r="r" t="t"/>
            <a:pathLst>
              <a:path extrusionOk="0" h="10588" w="8063">
                <a:moveTo>
                  <a:pt x="1234" y="857"/>
                </a:moveTo>
                <a:lnTo>
                  <a:pt x="1234" y="857"/>
                </a:lnTo>
                <a:cubicBezTo>
                  <a:pt x="1142" y="1469"/>
                  <a:pt x="1129" y="2086"/>
                  <a:pt x="1195" y="2705"/>
                </a:cubicBezTo>
                <a:cubicBezTo>
                  <a:pt x="842" y="2143"/>
                  <a:pt x="975" y="1470"/>
                  <a:pt x="1234" y="857"/>
                </a:cubicBezTo>
                <a:close/>
                <a:moveTo>
                  <a:pt x="1526" y="529"/>
                </a:moveTo>
                <a:cubicBezTo>
                  <a:pt x="1711" y="863"/>
                  <a:pt x="1973" y="1160"/>
                  <a:pt x="2056" y="1536"/>
                </a:cubicBezTo>
                <a:cubicBezTo>
                  <a:pt x="2189" y="2141"/>
                  <a:pt x="1759" y="2412"/>
                  <a:pt x="1456" y="2799"/>
                </a:cubicBezTo>
                <a:cubicBezTo>
                  <a:pt x="1456" y="2824"/>
                  <a:pt x="1455" y="2833"/>
                  <a:pt x="1454" y="2833"/>
                </a:cubicBezTo>
                <a:cubicBezTo>
                  <a:pt x="1451" y="2833"/>
                  <a:pt x="1448" y="2766"/>
                  <a:pt x="1451" y="2766"/>
                </a:cubicBezTo>
                <a:lnTo>
                  <a:pt x="1451" y="2766"/>
                </a:lnTo>
                <a:cubicBezTo>
                  <a:pt x="1452" y="2766"/>
                  <a:pt x="1452" y="2766"/>
                  <a:pt x="1452" y="2767"/>
                </a:cubicBezTo>
                <a:cubicBezTo>
                  <a:pt x="1420" y="2568"/>
                  <a:pt x="1194" y="1420"/>
                  <a:pt x="1526" y="529"/>
                </a:cubicBezTo>
                <a:close/>
                <a:moveTo>
                  <a:pt x="5506" y="1933"/>
                </a:moveTo>
                <a:cubicBezTo>
                  <a:pt x="5649" y="2638"/>
                  <a:pt x="5745" y="3401"/>
                  <a:pt x="5369" y="4046"/>
                </a:cubicBezTo>
                <a:cubicBezTo>
                  <a:pt x="5168" y="4394"/>
                  <a:pt x="4843" y="4584"/>
                  <a:pt x="4499" y="4764"/>
                </a:cubicBezTo>
                <a:cubicBezTo>
                  <a:pt x="4208" y="4916"/>
                  <a:pt x="3915" y="5066"/>
                  <a:pt x="3624" y="5216"/>
                </a:cubicBezTo>
                <a:cubicBezTo>
                  <a:pt x="3821" y="4252"/>
                  <a:pt x="4356" y="3405"/>
                  <a:pt x="5163" y="2824"/>
                </a:cubicBezTo>
                <a:cubicBezTo>
                  <a:pt x="5261" y="2753"/>
                  <a:pt x="5195" y="2608"/>
                  <a:pt x="5103" y="2608"/>
                </a:cubicBezTo>
                <a:cubicBezTo>
                  <a:pt x="5083" y="2608"/>
                  <a:pt x="5063" y="2614"/>
                  <a:pt x="5042" y="2629"/>
                </a:cubicBezTo>
                <a:cubicBezTo>
                  <a:pt x="4154" y="3270"/>
                  <a:pt x="3562" y="4215"/>
                  <a:pt x="3378" y="5290"/>
                </a:cubicBezTo>
                <a:cubicBezTo>
                  <a:pt x="2845" y="4535"/>
                  <a:pt x="3110" y="3600"/>
                  <a:pt x="3870" y="3105"/>
                </a:cubicBezTo>
                <a:cubicBezTo>
                  <a:pt x="4440" y="2736"/>
                  <a:pt x="5124" y="2501"/>
                  <a:pt x="5506" y="1933"/>
                </a:cubicBezTo>
                <a:close/>
                <a:moveTo>
                  <a:pt x="7490" y="6250"/>
                </a:moveTo>
                <a:cubicBezTo>
                  <a:pt x="7187" y="6639"/>
                  <a:pt x="6786" y="6940"/>
                  <a:pt x="6312" y="7109"/>
                </a:cubicBezTo>
                <a:cubicBezTo>
                  <a:pt x="5769" y="7301"/>
                  <a:pt x="5188" y="7233"/>
                  <a:pt x="4632" y="7345"/>
                </a:cubicBezTo>
                <a:cubicBezTo>
                  <a:pt x="4968" y="6792"/>
                  <a:pt x="5747" y="6625"/>
                  <a:pt x="6348" y="6526"/>
                </a:cubicBezTo>
                <a:cubicBezTo>
                  <a:pt x="6778" y="6453"/>
                  <a:pt x="7143" y="6423"/>
                  <a:pt x="7490" y="6250"/>
                </a:cubicBezTo>
                <a:close/>
                <a:moveTo>
                  <a:pt x="7803" y="6205"/>
                </a:moveTo>
                <a:lnTo>
                  <a:pt x="7803" y="6205"/>
                </a:lnTo>
                <a:cubicBezTo>
                  <a:pt x="7716" y="6915"/>
                  <a:pt x="7381" y="7581"/>
                  <a:pt x="6740" y="7952"/>
                </a:cubicBezTo>
                <a:cubicBezTo>
                  <a:pt x="6465" y="8112"/>
                  <a:pt x="6158" y="8192"/>
                  <a:pt x="5855" y="8192"/>
                </a:cubicBezTo>
                <a:cubicBezTo>
                  <a:pt x="5376" y="8192"/>
                  <a:pt x="4909" y="7991"/>
                  <a:pt x="4595" y="7587"/>
                </a:cubicBezTo>
                <a:cubicBezTo>
                  <a:pt x="5267" y="7419"/>
                  <a:pt x="5960" y="7530"/>
                  <a:pt x="6610" y="7233"/>
                </a:cubicBezTo>
                <a:cubicBezTo>
                  <a:pt x="7101" y="7008"/>
                  <a:pt x="7508" y="6651"/>
                  <a:pt x="7803" y="6205"/>
                </a:cubicBezTo>
                <a:close/>
                <a:moveTo>
                  <a:pt x="426" y="6277"/>
                </a:moveTo>
                <a:lnTo>
                  <a:pt x="426" y="6277"/>
                </a:lnTo>
                <a:cubicBezTo>
                  <a:pt x="1635" y="6681"/>
                  <a:pt x="2381" y="7851"/>
                  <a:pt x="2251" y="9107"/>
                </a:cubicBezTo>
                <a:cubicBezTo>
                  <a:pt x="1829" y="8056"/>
                  <a:pt x="1139" y="7153"/>
                  <a:pt x="426" y="6277"/>
                </a:cubicBezTo>
                <a:close/>
                <a:moveTo>
                  <a:pt x="283" y="6461"/>
                </a:moveTo>
                <a:lnTo>
                  <a:pt x="283" y="6461"/>
                </a:lnTo>
                <a:cubicBezTo>
                  <a:pt x="1004" y="7347"/>
                  <a:pt x="1701" y="8262"/>
                  <a:pt x="2098" y="9342"/>
                </a:cubicBezTo>
                <a:cubicBezTo>
                  <a:pt x="1924" y="9231"/>
                  <a:pt x="1734" y="9142"/>
                  <a:pt x="1537" y="9048"/>
                </a:cubicBezTo>
                <a:cubicBezTo>
                  <a:pt x="489" y="8554"/>
                  <a:pt x="257" y="7513"/>
                  <a:pt x="283" y="6461"/>
                </a:cubicBezTo>
                <a:close/>
                <a:moveTo>
                  <a:pt x="1478" y="1"/>
                </a:moveTo>
                <a:cubicBezTo>
                  <a:pt x="1439" y="1"/>
                  <a:pt x="1400" y="19"/>
                  <a:pt x="1380" y="57"/>
                </a:cubicBezTo>
                <a:cubicBezTo>
                  <a:pt x="853" y="984"/>
                  <a:pt x="354" y="2232"/>
                  <a:pt x="1235" y="3120"/>
                </a:cubicBezTo>
                <a:cubicBezTo>
                  <a:pt x="1250" y="3135"/>
                  <a:pt x="1266" y="3142"/>
                  <a:pt x="1281" y="3148"/>
                </a:cubicBezTo>
                <a:cubicBezTo>
                  <a:pt x="1283" y="3158"/>
                  <a:pt x="1287" y="3167"/>
                  <a:pt x="1293" y="3174"/>
                </a:cubicBezTo>
                <a:cubicBezTo>
                  <a:pt x="1393" y="3561"/>
                  <a:pt x="1576" y="3924"/>
                  <a:pt x="1825" y="4248"/>
                </a:cubicBezTo>
                <a:cubicBezTo>
                  <a:pt x="2262" y="4820"/>
                  <a:pt x="2902" y="5190"/>
                  <a:pt x="3332" y="5768"/>
                </a:cubicBezTo>
                <a:cubicBezTo>
                  <a:pt x="3342" y="5780"/>
                  <a:pt x="3354" y="5790"/>
                  <a:pt x="3366" y="5798"/>
                </a:cubicBezTo>
                <a:cubicBezTo>
                  <a:pt x="3858" y="6608"/>
                  <a:pt x="3806" y="7507"/>
                  <a:pt x="3360" y="8329"/>
                </a:cubicBezTo>
                <a:cubicBezTo>
                  <a:pt x="3085" y="8833"/>
                  <a:pt x="2755" y="9310"/>
                  <a:pt x="2639" y="9867"/>
                </a:cubicBezTo>
                <a:cubicBezTo>
                  <a:pt x="2613" y="9829"/>
                  <a:pt x="2585" y="9789"/>
                  <a:pt x="2558" y="9752"/>
                </a:cubicBezTo>
                <a:cubicBezTo>
                  <a:pt x="2507" y="9687"/>
                  <a:pt x="2455" y="9628"/>
                  <a:pt x="2399" y="9573"/>
                </a:cubicBezTo>
                <a:cubicBezTo>
                  <a:pt x="2810" y="7963"/>
                  <a:pt x="1840" y="6350"/>
                  <a:pt x="216" y="5979"/>
                </a:cubicBezTo>
                <a:cubicBezTo>
                  <a:pt x="206" y="5976"/>
                  <a:pt x="195" y="5975"/>
                  <a:pt x="186" y="5975"/>
                </a:cubicBezTo>
                <a:cubicBezTo>
                  <a:pt x="123" y="5975"/>
                  <a:pt x="76" y="6024"/>
                  <a:pt x="72" y="6088"/>
                </a:cubicBezTo>
                <a:cubicBezTo>
                  <a:pt x="1" y="7017"/>
                  <a:pt x="53" y="8033"/>
                  <a:pt x="716" y="8756"/>
                </a:cubicBezTo>
                <a:cubicBezTo>
                  <a:pt x="1042" y="9110"/>
                  <a:pt x="1476" y="9230"/>
                  <a:pt x="1880" y="9463"/>
                </a:cubicBezTo>
                <a:cubicBezTo>
                  <a:pt x="2311" y="9712"/>
                  <a:pt x="2591" y="10114"/>
                  <a:pt x="2681" y="10587"/>
                </a:cubicBezTo>
                <a:lnTo>
                  <a:pt x="2912" y="10587"/>
                </a:lnTo>
                <a:cubicBezTo>
                  <a:pt x="2894" y="10470"/>
                  <a:pt x="2864" y="10355"/>
                  <a:pt x="2824" y="10244"/>
                </a:cubicBezTo>
                <a:cubicBezTo>
                  <a:pt x="2825" y="10240"/>
                  <a:pt x="2825" y="10236"/>
                  <a:pt x="2825" y="10233"/>
                </a:cubicBezTo>
                <a:cubicBezTo>
                  <a:pt x="2842" y="9402"/>
                  <a:pt x="3442" y="8774"/>
                  <a:pt x="3754" y="8042"/>
                </a:cubicBezTo>
                <a:cubicBezTo>
                  <a:pt x="3930" y="7863"/>
                  <a:pt x="4144" y="7747"/>
                  <a:pt x="4389" y="7695"/>
                </a:cubicBezTo>
                <a:cubicBezTo>
                  <a:pt x="4749" y="8170"/>
                  <a:pt x="5295" y="8423"/>
                  <a:pt x="5860" y="8423"/>
                </a:cubicBezTo>
                <a:cubicBezTo>
                  <a:pt x="6123" y="8423"/>
                  <a:pt x="6390" y="8368"/>
                  <a:pt x="6645" y="8255"/>
                </a:cubicBezTo>
                <a:cubicBezTo>
                  <a:pt x="7607" y="7830"/>
                  <a:pt x="8063" y="6818"/>
                  <a:pt x="8057" y="5810"/>
                </a:cubicBezTo>
                <a:cubicBezTo>
                  <a:pt x="8057" y="5736"/>
                  <a:pt x="7999" y="5699"/>
                  <a:pt x="7942" y="5699"/>
                </a:cubicBezTo>
                <a:cubicBezTo>
                  <a:pt x="7888" y="5699"/>
                  <a:pt x="7834" y="5733"/>
                  <a:pt x="7829" y="5799"/>
                </a:cubicBezTo>
                <a:cubicBezTo>
                  <a:pt x="7816" y="5795"/>
                  <a:pt x="7803" y="5793"/>
                  <a:pt x="7790" y="5793"/>
                </a:cubicBezTo>
                <a:cubicBezTo>
                  <a:pt x="7764" y="5793"/>
                  <a:pt x="7739" y="5802"/>
                  <a:pt x="7714" y="5823"/>
                </a:cubicBezTo>
                <a:cubicBezTo>
                  <a:pt x="7117" y="6362"/>
                  <a:pt x="6199" y="6266"/>
                  <a:pt x="5465" y="6502"/>
                </a:cubicBezTo>
                <a:cubicBezTo>
                  <a:pt x="4953" y="6668"/>
                  <a:pt x="4498" y="6956"/>
                  <a:pt x="4313" y="7478"/>
                </a:cubicBezTo>
                <a:cubicBezTo>
                  <a:pt x="4161" y="7513"/>
                  <a:pt x="4017" y="7571"/>
                  <a:pt x="3887" y="7649"/>
                </a:cubicBezTo>
                <a:cubicBezTo>
                  <a:pt x="4054" y="6962"/>
                  <a:pt x="3918" y="6234"/>
                  <a:pt x="3536" y="5637"/>
                </a:cubicBezTo>
                <a:cubicBezTo>
                  <a:pt x="3521" y="5613"/>
                  <a:pt x="3501" y="5598"/>
                  <a:pt x="3479" y="5589"/>
                </a:cubicBezTo>
                <a:cubicBezTo>
                  <a:pt x="3470" y="5579"/>
                  <a:pt x="3462" y="5570"/>
                  <a:pt x="3455" y="5560"/>
                </a:cubicBezTo>
                <a:cubicBezTo>
                  <a:pt x="3457" y="5559"/>
                  <a:pt x="3458" y="5559"/>
                  <a:pt x="3460" y="5558"/>
                </a:cubicBezTo>
                <a:cubicBezTo>
                  <a:pt x="3467" y="5559"/>
                  <a:pt x="3474" y="5559"/>
                  <a:pt x="3480" y="5559"/>
                </a:cubicBezTo>
                <a:cubicBezTo>
                  <a:pt x="3519" y="5559"/>
                  <a:pt x="3555" y="5541"/>
                  <a:pt x="3572" y="5501"/>
                </a:cubicBezTo>
                <a:cubicBezTo>
                  <a:pt x="4313" y="5139"/>
                  <a:pt x="5253" y="4810"/>
                  <a:pt x="5631" y="4041"/>
                </a:cubicBezTo>
                <a:cubicBezTo>
                  <a:pt x="6015" y="3262"/>
                  <a:pt x="5836" y="2378"/>
                  <a:pt x="5662" y="1570"/>
                </a:cubicBezTo>
                <a:cubicBezTo>
                  <a:pt x="5650" y="1519"/>
                  <a:pt x="5599" y="1491"/>
                  <a:pt x="5549" y="1491"/>
                </a:cubicBezTo>
                <a:cubicBezTo>
                  <a:pt x="5508" y="1491"/>
                  <a:pt x="5468" y="1510"/>
                  <a:pt x="5451" y="1549"/>
                </a:cubicBezTo>
                <a:cubicBezTo>
                  <a:pt x="5031" y="2560"/>
                  <a:pt x="3734" y="2606"/>
                  <a:pt x="3146" y="3467"/>
                </a:cubicBezTo>
                <a:cubicBezTo>
                  <a:pt x="2818" y="3946"/>
                  <a:pt x="2781" y="4566"/>
                  <a:pt x="3001" y="5088"/>
                </a:cubicBezTo>
                <a:cubicBezTo>
                  <a:pt x="2748" y="4856"/>
                  <a:pt x="2484" y="4640"/>
                  <a:pt x="2244" y="4389"/>
                </a:cubicBezTo>
                <a:cubicBezTo>
                  <a:pt x="1900" y="4026"/>
                  <a:pt x="1640" y="3596"/>
                  <a:pt x="1517" y="3124"/>
                </a:cubicBezTo>
                <a:cubicBezTo>
                  <a:pt x="1657" y="2875"/>
                  <a:pt x="1899" y="2718"/>
                  <a:pt x="2067" y="2488"/>
                </a:cubicBezTo>
                <a:cubicBezTo>
                  <a:pt x="2225" y="2269"/>
                  <a:pt x="2313" y="2001"/>
                  <a:pt x="2308" y="1731"/>
                </a:cubicBezTo>
                <a:cubicBezTo>
                  <a:pt x="2297" y="1093"/>
                  <a:pt x="1736" y="676"/>
                  <a:pt x="1589" y="83"/>
                </a:cubicBezTo>
                <a:cubicBezTo>
                  <a:pt x="1575" y="30"/>
                  <a:pt x="1527" y="1"/>
                  <a:pt x="1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265591" y="331775"/>
            <a:ext cx="1301936" cy="804432"/>
          </a:xfrm>
          <a:custGeom>
            <a:rect b="b" l="l" r="r" t="t"/>
            <a:pathLst>
              <a:path extrusionOk="0" h="6568" w="10630">
                <a:moveTo>
                  <a:pt x="4460" y="874"/>
                </a:moveTo>
                <a:cubicBezTo>
                  <a:pt x="4461" y="875"/>
                  <a:pt x="4461" y="877"/>
                  <a:pt x="4463" y="877"/>
                </a:cubicBezTo>
                <a:cubicBezTo>
                  <a:pt x="4525" y="935"/>
                  <a:pt x="4592" y="1000"/>
                  <a:pt x="4619" y="1083"/>
                </a:cubicBezTo>
                <a:cubicBezTo>
                  <a:pt x="4635" y="1131"/>
                  <a:pt x="4634" y="1181"/>
                  <a:pt x="4610" y="1228"/>
                </a:cubicBezTo>
                <a:cubicBezTo>
                  <a:pt x="4598" y="1253"/>
                  <a:pt x="4582" y="1272"/>
                  <a:pt x="4561" y="1288"/>
                </a:cubicBezTo>
                <a:cubicBezTo>
                  <a:pt x="4542" y="1302"/>
                  <a:pt x="4523" y="1310"/>
                  <a:pt x="4502" y="1310"/>
                </a:cubicBezTo>
                <a:cubicBezTo>
                  <a:pt x="4497" y="1310"/>
                  <a:pt x="4491" y="1309"/>
                  <a:pt x="4486" y="1308"/>
                </a:cubicBezTo>
                <a:cubicBezTo>
                  <a:pt x="4423" y="1161"/>
                  <a:pt x="4420" y="1013"/>
                  <a:pt x="4460" y="874"/>
                </a:cubicBezTo>
                <a:close/>
                <a:moveTo>
                  <a:pt x="7428" y="1241"/>
                </a:moveTo>
                <a:cubicBezTo>
                  <a:pt x="7456" y="1356"/>
                  <a:pt x="7472" y="1479"/>
                  <a:pt x="7471" y="1607"/>
                </a:cubicBezTo>
                <a:cubicBezTo>
                  <a:pt x="7444" y="1642"/>
                  <a:pt x="7416" y="1672"/>
                  <a:pt x="7368" y="1674"/>
                </a:cubicBezTo>
                <a:cubicBezTo>
                  <a:pt x="7366" y="1674"/>
                  <a:pt x="7364" y="1674"/>
                  <a:pt x="7362" y="1674"/>
                </a:cubicBezTo>
                <a:cubicBezTo>
                  <a:pt x="7294" y="1674"/>
                  <a:pt x="7247" y="1612"/>
                  <a:pt x="7237" y="1550"/>
                </a:cubicBezTo>
                <a:cubicBezTo>
                  <a:pt x="7227" y="1486"/>
                  <a:pt x="7246" y="1427"/>
                  <a:pt x="7279" y="1375"/>
                </a:cubicBezTo>
                <a:cubicBezTo>
                  <a:pt x="7284" y="1389"/>
                  <a:pt x="7299" y="1399"/>
                  <a:pt x="7314" y="1399"/>
                </a:cubicBezTo>
                <a:cubicBezTo>
                  <a:pt x="7325" y="1399"/>
                  <a:pt x="7335" y="1393"/>
                  <a:pt x="7341" y="1380"/>
                </a:cubicBezTo>
                <a:cubicBezTo>
                  <a:pt x="7364" y="1325"/>
                  <a:pt x="7394" y="1279"/>
                  <a:pt x="7428" y="1241"/>
                </a:cubicBezTo>
                <a:close/>
                <a:moveTo>
                  <a:pt x="9318" y="1796"/>
                </a:moveTo>
                <a:cubicBezTo>
                  <a:pt x="9320" y="1797"/>
                  <a:pt x="9320" y="1799"/>
                  <a:pt x="9320" y="1800"/>
                </a:cubicBezTo>
                <a:cubicBezTo>
                  <a:pt x="9304" y="1898"/>
                  <a:pt x="9290" y="2014"/>
                  <a:pt x="9192" y="2065"/>
                </a:cubicBezTo>
                <a:cubicBezTo>
                  <a:pt x="9170" y="2076"/>
                  <a:pt x="9146" y="2082"/>
                  <a:pt x="9123" y="2082"/>
                </a:cubicBezTo>
                <a:cubicBezTo>
                  <a:pt x="9095" y="2082"/>
                  <a:pt x="9068" y="2072"/>
                  <a:pt x="9048" y="2048"/>
                </a:cubicBezTo>
                <a:cubicBezTo>
                  <a:pt x="9024" y="2017"/>
                  <a:pt x="9016" y="1973"/>
                  <a:pt x="9035" y="1940"/>
                </a:cubicBezTo>
                <a:cubicBezTo>
                  <a:pt x="9123" y="1870"/>
                  <a:pt x="9219" y="1822"/>
                  <a:pt x="9318" y="1796"/>
                </a:cubicBezTo>
                <a:close/>
                <a:moveTo>
                  <a:pt x="1623" y="2421"/>
                </a:moveTo>
                <a:cubicBezTo>
                  <a:pt x="1638" y="2421"/>
                  <a:pt x="1653" y="2422"/>
                  <a:pt x="1669" y="2423"/>
                </a:cubicBezTo>
                <a:cubicBezTo>
                  <a:pt x="1709" y="2427"/>
                  <a:pt x="1749" y="2434"/>
                  <a:pt x="1787" y="2446"/>
                </a:cubicBezTo>
                <a:cubicBezTo>
                  <a:pt x="1831" y="2460"/>
                  <a:pt x="2049" y="2593"/>
                  <a:pt x="1864" y="2642"/>
                </a:cubicBezTo>
                <a:cubicBezTo>
                  <a:pt x="1857" y="2645"/>
                  <a:pt x="1853" y="2650"/>
                  <a:pt x="1853" y="2657"/>
                </a:cubicBezTo>
                <a:cubicBezTo>
                  <a:pt x="1835" y="2658"/>
                  <a:pt x="1818" y="2659"/>
                  <a:pt x="1801" y="2659"/>
                </a:cubicBezTo>
                <a:cubicBezTo>
                  <a:pt x="1627" y="2659"/>
                  <a:pt x="1501" y="2589"/>
                  <a:pt x="1416" y="2478"/>
                </a:cubicBezTo>
                <a:cubicBezTo>
                  <a:pt x="1424" y="2476"/>
                  <a:pt x="1429" y="2461"/>
                  <a:pt x="1422" y="2454"/>
                </a:cubicBezTo>
                <a:cubicBezTo>
                  <a:pt x="1489" y="2436"/>
                  <a:pt x="1554" y="2421"/>
                  <a:pt x="1623" y="2421"/>
                </a:cubicBezTo>
                <a:close/>
                <a:moveTo>
                  <a:pt x="851" y="3941"/>
                </a:moveTo>
                <a:cubicBezTo>
                  <a:pt x="995" y="3941"/>
                  <a:pt x="1198" y="4005"/>
                  <a:pt x="1150" y="4191"/>
                </a:cubicBezTo>
                <a:cubicBezTo>
                  <a:pt x="1147" y="4197"/>
                  <a:pt x="1148" y="4201"/>
                  <a:pt x="1151" y="4204"/>
                </a:cubicBezTo>
                <a:cubicBezTo>
                  <a:pt x="1090" y="4297"/>
                  <a:pt x="1018" y="4334"/>
                  <a:pt x="944" y="4334"/>
                </a:cubicBezTo>
                <a:cubicBezTo>
                  <a:pt x="789" y="4334"/>
                  <a:pt x="624" y="4170"/>
                  <a:pt x="530" y="4007"/>
                </a:cubicBezTo>
                <a:cubicBezTo>
                  <a:pt x="534" y="4002"/>
                  <a:pt x="539" y="3997"/>
                  <a:pt x="546" y="3992"/>
                </a:cubicBezTo>
                <a:cubicBezTo>
                  <a:pt x="639" y="3965"/>
                  <a:pt x="737" y="3946"/>
                  <a:pt x="834" y="3942"/>
                </a:cubicBezTo>
                <a:cubicBezTo>
                  <a:pt x="839" y="3941"/>
                  <a:pt x="845" y="3941"/>
                  <a:pt x="851" y="3941"/>
                </a:cubicBezTo>
                <a:close/>
                <a:moveTo>
                  <a:pt x="7948" y="4608"/>
                </a:moveTo>
                <a:cubicBezTo>
                  <a:pt x="7996" y="4608"/>
                  <a:pt x="8033" y="4645"/>
                  <a:pt x="8066" y="4682"/>
                </a:cubicBezTo>
                <a:cubicBezTo>
                  <a:pt x="8101" y="4765"/>
                  <a:pt x="8122" y="4848"/>
                  <a:pt x="8133" y="4929"/>
                </a:cubicBezTo>
                <a:cubicBezTo>
                  <a:pt x="8131" y="4929"/>
                  <a:pt x="8130" y="4929"/>
                  <a:pt x="8129" y="4929"/>
                </a:cubicBezTo>
                <a:cubicBezTo>
                  <a:pt x="8119" y="4929"/>
                  <a:pt x="8113" y="4936"/>
                  <a:pt x="8112" y="4944"/>
                </a:cubicBezTo>
                <a:cubicBezTo>
                  <a:pt x="8006" y="4919"/>
                  <a:pt x="7892" y="4899"/>
                  <a:pt x="7847" y="4782"/>
                </a:cubicBezTo>
                <a:cubicBezTo>
                  <a:pt x="7821" y="4715"/>
                  <a:pt x="7842" y="4638"/>
                  <a:pt x="7916" y="4614"/>
                </a:cubicBezTo>
                <a:cubicBezTo>
                  <a:pt x="7927" y="4610"/>
                  <a:pt x="7938" y="4608"/>
                  <a:pt x="7948" y="4608"/>
                </a:cubicBezTo>
                <a:close/>
                <a:moveTo>
                  <a:pt x="2584" y="5169"/>
                </a:moveTo>
                <a:cubicBezTo>
                  <a:pt x="2610" y="5169"/>
                  <a:pt x="2634" y="5178"/>
                  <a:pt x="2645" y="5197"/>
                </a:cubicBezTo>
                <a:cubicBezTo>
                  <a:pt x="2643" y="5218"/>
                  <a:pt x="2642" y="5238"/>
                  <a:pt x="2638" y="5258"/>
                </a:cubicBezTo>
                <a:cubicBezTo>
                  <a:pt x="2637" y="5259"/>
                  <a:pt x="2637" y="5261"/>
                  <a:pt x="2637" y="5262"/>
                </a:cubicBezTo>
                <a:cubicBezTo>
                  <a:pt x="2626" y="5344"/>
                  <a:pt x="2601" y="5420"/>
                  <a:pt x="2568" y="5488"/>
                </a:cubicBezTo>
                <a:lnTo>
                  <a:pt x="2568" y="5487"/>
                </a:lnTo>
                <a:cubicBezTo>
                  <a:pt x="2564" y="5476"/>
                  <a:pt x="2560" y="5464"/>
                  <a:pt x="2556" y="5454"/>
                </a:cubicBezTo>
                <a:cubicBezTo>
                  <a:pt x="2555" y="5448"/>
                  <a:pt x="2550" y="5446"/>
                  <a:pt x="2546" y="5444"/>
                </a:cubicBezTo>
                <a:cubicBezTo>
                  <a:pt x="2529" y="5414"/>
                  <a:pt x="2513" y="5385"/>
                  <a:pt x="2502" y="5351"/>
                </a:cubicBezTo>
                <a:cubicBezTo>
                  <a:pt x="2486" y="5305"/>
                  <a:pt x="2478" y="5247"/>
                  <a:pt x="2509" y="5204"/>
                </a:cubicBezTo>
                <a:cubicBezTo>
                  <a:pt x="2525" y="5181"/>
                  <a:pt x="2556" y="5169"/>
                  <a:pt x="2584" y="5169"/>
                </a:cubicBezTo>
                <a:close/>
                <a:moveTo>
                  <a:pt x="5530" y="5324"/>
                </a:moveTo>
                <a:cubicBezTo>
                  <a:pt x="5536" y="5324"/>
                  <a:pt x="5542" y="5325"/>
                  <a:pt x="5549" y="5326"/>
                </a:cubicBezTo>
                <a:cubicBezTo>
                  <a:pt x="5587" y="5333"/>
                  <a:pt x="5646" y="5361"/>
                  <a:pt x="5616" y="5421"/>
                </a:cubicBezTo>
                <a:cubicBezTo>
                  <a:pt x="5613" y="5426"/>
                  <a:pt x="5617" y="5430"/>
                  <a:pt x="5622" y="5430"/>
                </a:cubicBezTo>
                <a:cubicBezTo>
                  <a:pt x="5624" y="5430"/>
                  <a:pt x="5625" y="5430"/>
                  <a:pt x="5627" y="5429"/>
                </a:cubicBezTo>
                <a:lnTo>
                  <a:pt x="5627" y="5429"/>
                </a:lnTo>
                <a:cubicBezTo>
                  <a:pt x="5612" y="5522"/>
                  <a:pt x="5586" y="5610"/>
                  <a:pt x="5553" y="5692"/>
                </a:cubicBezTo>
                <a:cubicBezTo>
                  <a:pt x="5521" y="5636"/>
                  <a:pt x="5480" y="5584"/>
                  <a:pt x="5458" y="5522"/>
                </a:cubicBezTo>
                <a:cubicBezTo>
                  <a:pt x="5442" y="5477"/>
                  <a:pt x="5433" y="5425"/>
                  <a:pt x="5454" y="5380"/>
                </a:cubicBezTo>
                <a:cubicBezTo>
                  <a:pt x="5471" y="5343"/>
                  <a:pt x="5493" y="5324"/>
                  <a:pt x="5530" y="5324"/>
                </a:cubicBezTo>
                <a:close/>
                <a:moveTo>
                  <a:pt x="5731" y="66"/>
                </a:moveTo>
                <a:cubicBezTo>
                  <a:pt x="5845" y="66"/>
                  <a:pt x="5958" y="76"/>
                  <a:pt x="6068" y="95"/>
                </a:cubicBezTo>
                <a:cubicBezTo>
                  <a:pt x="6693" y="203"/>
                  <a:pt x="7225" y="598"/>
                  <a:pt x="7405" y="1161"/>
                </a:cubicBezTo>
                <a:cubicBezTo>
                  <a:pt x="7380" y="1187"/>
                  <a:pt x="7356" y="1215"/>
                  <a:pt x="7336" y="1246"/>
                </a:cubicBezTo>
                <a:cubicBezTo>
                  <a:pt x="7215" y="1349"/>
                  <a:pt x="7104" y="1528"/>
                  <a:pt x="7231" y="1673"/>
                </a:cubicBezTo>
                <a:cubicBezTo>
                  <a:pt x="7263" y="1710"/>
                  <a:pt x="7320" y="1730"/>
                  <a:pt x="7375" y="1730"/>
                </a:cubicBezTo>
                <a:cubicBezTo>
                  <a:pt x="7409" y="1730"/>
                  <a:pt x="7441" y="1722"/>
                  <a:pt x="7467" y="1706"/>
                </a:cubicBezTo>
                <a:lnTo>
                  <a:pt x="7467" y="1706"/>
                </a:lnTo>
                <a:cubicBezTo>
                  <a:pt x="7467" y="1709"/>
                  <a:pt x="7467" y="1713"/>
                  <a:pt x="7466" y="1717"/>
                </a:cubicBezTo>
                <a:cubicBezTo>
                  <a:pt x="7465" y="1726"/>
                  <a:pt x="7471" y="1730"/>
                  <a:pt x="7478" y="1730"/>
                </a:cubicBezTo>
                <a:cubicBezTo>
                  <a:pt x="7483" y="1730"/>
                  <a:pt x="7489" y="1727"/>
                  <a:pt x="7491" y="1720"/>
                </a:cubicBezTo>
                <a:cubicBezTo>
                  <a:pt x="7494" y="1703"/>
                  <a:pt x="7497" y="1687"/>
                  <a:pt x="7502" y="1671"/>
                </a:cubicBezTo>
                <a:cubicBezTo>
                  <a:pt x="7512" y="1653"/>
                  <a:pt x="7518" y="1633"/>
                  <a:pt x="7517" y="1607"/>
                </a:cubicBezTo>
                <a:cubicBezTo>
                  <a:pt x="7517" y="1604"/>
                  <a:pt x="7515" y="1601"/>
                  <a:pt x="7513" y="1599"/>
                </a:cubicBezTo>
                <a:cubicBezTo>
                  <a:pt x="7530" y="1452"/>
                  <a:pt x="7522" y="1313"/>
                  <a:pt x="7488" y="1182"/>
                </a:cubicBezTo>
                <a:cubicBezTo>
                  <a:pt x="7623" y="1072"/>
                  <a:pt x="7807" y="1035"/>
                  <a:pt x="7995" y="1035"/>
                </a:cubicBezTo>
                <a:cubicBezTo>
                  <a:pt x="8150" y="1035"/>
                  <a:pt x="8307" y="1060"/>
                  <a:pt x="8441" y="1092"/>
                </a:cubicBezTo>
                <a:cubicBezTo>
                  <a:pt x="8841" y="1186"/>
                  <a:pt x="9163" y="1363"/>
                  <a:pt x="9299" y="1730"/>
                </a:cubicBezTo>
                <a:cubicBezTo>
                  <a:pt x="9172" y="1764"/>
                  <a:pt x="9054" y="1829"/>
                  <a:pt x="8958" y="1937"/>
                </a:cubicBezTo>
                <a:cubicBezTo>
                  <a:pt x="8943" y="1954"/>
                  <a:pt x="8960" y="1981"/>
                  <a:pt x="8980" y="1981"/>
                </a:cubicBezTo>
                <a:cubicBezTo>
                  <a:pt x="8982" y="1981"/>
                  <a:pt x="8983" y="1980"/>
                  <a:pt x="8985" y="1980"/>
                </a:cubicBezTo>
                <a:lnTo>
                  <a:pt x="8985" y="1980"/>
                </a:lnTo>
                <a:cubicBezTo>
                  <a:pt x="8974" y="2045"/>
                  <a:pt x="9015" y="2121"/>
                  <a:pt x="9089" y="2138"/>
                </a:cubicBezTo>
                <a:cubicBezTo>
                  <a:pt x="9106" y="2141"/>
                  <a:pt x="9122" y="2143"/>
                  <a:pt x="9138" y="2143"/>
                </a:cubicBezTo>
                <a:cubicBezTo>
                  <a:pt x="9303" y="2143"/>
                  <a:pt x="9372" y="1932"/>
                  <a:pt x="9383" y="1796"/>
                </a:cubicBezTo>
                <a:cubicBezTo>
                  <a:pt x="9383" y="1790"/>
                  <a:pt x="9382" y="1785"/>
                  <a:pt x="9381" y="1781"/>
                </a:cubicBezTo>
                <a:cubicBezTo>
                  <a:pt x="9426" y="1773"/>
                  <a:pt x="9472" y="1769"/>
                  <a:pt x="9517" y="1769"/>
                </a:cubicBezTo>
                <a:cubicBezTo>
                  <a:pt x="9814" y="1769"/>
                  <a:pt x="10111" y="1938"/>
                  <a:pt x="10291" y="2208"/>
                </a:cubicBezTo>
                <a:cubicBezTo>
                  <a:pt x="10569" y="2630"/>
                  <a:pt x="10549" y="3203"/>
                  <a:pt x="10377" y="3659"/>
                </a:cubicBezTo>
                <a:cubicBezTo>
                  <a:pt x="10073" y="4470"/>
                  <a:pt x="9285" y="4950"/>
                  <a:pt x="8440" y="4950"/>
                </a:cubicBezTo>
                <a:cubicBezTo>
                  <a:pt x="8367" y="4950"/>
                  <a:pt x="8294" y="4947"/>
                  <a:pt x="8221" y="4939"/>
                </a:cubicBezTo>
                <a:cubicBezTo>
                  <a:pt x="8204" y="4828"/>
                  <a:pt x="8163" y="4715"/>
                  <a:pt x="8092" y="4605"/>
                </a:cubicBezTo>
                <a:cubicBezTo>
                  <a:pt x="8087" y="4597"/>
                  <a:pt x="8079" y="4594"/>
                  <a:pt x="8072" y="4594"/>
                </a:cubicBezTo>
                <a:cubicBezTo>
                  <a:pt x="8063" y="4594"/>
                  <a:pt x="8054" y="4598"/>
                  <a:pt x="8049" y="4605"/>
                </a:cubicBezTo>
                <a:cubicBezTo>
                  <a:pt x="8025" y="4573"/>
                  <a:pt x="7997" y="4551"/>
                  <a:pt x="7951" y="4551"/>
                </a:cubicBezTo>
                <a:cubicBezTo>
                  <a:pt x="7941" y="4551"/>
                  <a:pt x="7930" y="4552"/>
                  <a:pt x="7918" y="4554"/>
                </a:cubicBezTo>
                <a:cubicBezTo>
                  <a:pt x="7851" y="4565"/>
                  <a:pt x="7795" y="4617"/>
                  <a:pt x="7779" y="4683"/>
                </a:cubicBezTo>
                <a:cubicBezTo>
                  <a:pt x="7736" y="4882"/>
                  <a:pt x="7968" y="5008"/>
                  <a:pt x="8141" y="5008"/>
                </a:cubicBezTo>
                <a:cubicBezTo>
                  <a:pt x="8159" y="5525"/>
                  <a:pt x="7721" y="5969"/>
                  <a:pt x="7196" y="6117"/>
                </a:cubicBezTo>
                <a:cubicBezTo>
                  <a:pt x="7046" y="6160"/>
                  <a:pt x="6894" y="6181"/>
                  <a:pt x="6744" y="6181"/>
                </a:cubicBezTo>
                <a:cubicBezTo>
                  <a:pt x="6337" y="6181"/>
                  <a:pt x="5944" y="6031"/>
                  <a:pt x="5616" y="5778"/>
                </a:cubicBezTo>
                <a:cubicBezTo>
                  <a:pt x="5670" y="5648"/>
                  <a:pt x="5699" y="5505"/>
                  <a:pt x="5690" y="5346"/>
                </a:cubicBezTo>
                <a:cubicBezTo>
                  <a:pt x="5690" y="5332"/>
                  <a:pt x="5677" y="5325"/>
                  <a:pt x="5665" y="5325"/>
                </a:cubicBezTo>
                <a:cubicBezTo>
                  <a:pt x="5656" y="5325"/>
                  <a:pt x="5648" y="5328"/>
                  <a:pt x="5643" y="5334"/>
                </a:cubicBezTo>
                <a:cubicBezTo>
                  <a:pt x="5628" y="5289"/>
                  <a:pt x="5580" y="5259"/>
                  <a:pt x="5530" y="5259"/>
                </a:cubicBezTo>
                <a:cubicBezTo>
                  <a:pt x="5499" y="5259"/>
                  <a:pt x="5468" y="5270"/>
                  <a:pt x="5442" y="5295"/>
                </a:cubicBezTo>
                <a:cubicBezTo>
                  <a:pt x="5313" y="5415"/>
                  <a:pt x="5413" y="5611"/>
                  <a:pt x="5508" y="5732"/>
                </a:cubicBezTo>
                <a:cubicBezTo>
                  <a:pt x="5508" y="5734"/>
                  <a:pt x="5509" y="5735"/>
                  <a:pt x="5511" y="5738"/>
                </a:cubicBezTo>
                <a:lnTo>
                  <a:pt x="5521" y="5749"/>
                </a:lnTo>
                <a:cubicBezTo>
                  <a:pt x="5523" y="5751"/>
                  <a:pt x="5526" y="5753"/>
                  <a:pt x="5527" y="5755"/>
                </a:cubicBezTo>
                <a:cubicBezTo>
                  <a:pt x="5301" y="6234"/>
                  <a:pt x="4781" y="6493"/>
                  <a:pt x="4210" y="6497"/>
                </a:cubicBezTo>
                <a:cubicBezTo>
                  <a:pt x="4208" y="6497"/>
                  <a:pt x="4205" y="6497"/>
                  <a:pt x="4203" y="6497"/>
                </a:cubicBezTo>
                <a:cubicBezTo>
                  <a:pt x="3832" y="6497"/>
                  <a:pt x="3419" y="6422"/>
                  <a:pt x="3104" y="6220"/>
                </a:cubicBezTo>
                <a:cubicBezTo>
                  <a:pt x="2863" y="6065"/>
                  <a:pt x="2710" y="5840"/>
                  <a:pt x="2606" y="5586"/>
                </a:cubicBezTo>
                <a:cubicBezTo>
                  <a:pt x="2681" y="5466"/>
                  <a:pt x="2720" y="5326"/>
                  <a:pt x="2707" y="5171"/>
                </a:cubicBezTo>
                <a:cubicBezTo>
                  <a:pt x="2707" y="5154"/>
                  <a:pt x="2689" y="5146"/>
                  <a:pt x="2676" y="5146"/>
                </a:cubicBezTo>
                <a:cubicBezTo>
                  <a:pt x="2674" y="5146"/>
                  <a:pt x="2672" y="5146"/>
                  <a:pt x="2671" y="5146"/>
                </a:cubicBezTo>
                <a:cubicBezTo>
                  <a:pt x="2649" y="5117"/>
                  <a:pt x="2613" y="5098"/>
                  <a:pt x="2573" y="5098"/>
                </a:cubicBezTo>
                <a:cubicBezTo>
                  <a:pt x="2553" y="5098"/>
                  <a:pt x="2533" y="5103"/>
                  <a:pt x="2513" y="5113"/>
                </a:cubicBezTo>
                <a:cubicBezTo>
                  <a:pt x="2339" y="5206"/>
                  <a:pt x="2450" y="5433"/>
                  <a:pt x="2534" y="5553"/>
                </a:cubicBezTo>
                <a:cubicBezTo>
                  <a:pt x="2395" y="5783"/>
                  <a:pt x="2139" y="5927"/>
                  <a:pt x="1847" y="5985"/>
                </a:cubicBezTo>
                <a:cubicBezTo>
                  <a:pt x="1740" y="6007"/>
                  <a:pt x="1636" y="6018"/>
                  <a:pt x="1535" y="6018"/>
                </a:cubicBezTo>
                <a:cubicBezTo>
                  <a:pt x="1253" y="6018"/>
                  <a:pt x="992" y="5933"/>
                  <a:pt x="750" y="5751"/>
                </a:cubicBezTo>
                <a:cubicBezTo>
                  <a:pt x="177" y="5320"/>
                  <a:pt x="0" y="4593"/>
                  <a:pt x="476" y="4064"/>
                </a:cubicBezTo>
                <a:lnTo>
                  <a:pt x="476" y="4064"/>
                </a:lnTo>
                <a:cubicBezTo>
                  <a:pt x="517" y="4140"/>
                  <a:pt x="573" y="4209"/>
                  <a:pt x="642" y="4264"/>
                </a:cubicBezTo>
                <a:cubicBezTo>
                  <a:pt x="728" y="4333"/>
                  <a:pt x="834" y="4373"/>
                  <a:pt x="934" y="4373"/>
                </a:cubicBezTo>
                <a:cubicBezTo>
                  <a:pt x="1055" y="4373"/>
                  <a:pt x="1169" y="4315"/>
                  <a:pt x="1228" y="4182"/>
                </a:cubicBezTo>
                <a:cubicBezTo>
                  <a:pt x="1238" y="4163"/>
                  <a:pt x="1223" y="4150"/>
                  <a:pt x="1208" y="4146"/>
                </a:cubicBezTo>
                <a:cubicBezTo>
                  <a:pt x="1223" y="4039"/>
                  <a:pt x="1154" y="3946"/>
                  <a:pt x="1044" y="3902"/>
                </a:cubicBezTo>
                <a:cubicBezTo>
                  <a:pt x="985" y="3879"/>
                  <a:pt x="921" y="3869"/>
                  <a:pt x="856" y="3869"/>
                </a:cubicBezTo>
                <a:cubicBezTo>
                  <a:pt x="732" y="3869"/>
                  <a:pt x="602" y="3902"/>
                  <a:pt x="494" y="3936"/>
                </a:cubicBezTo>
                <a:cubicBezTo>
                  <a:pt x="475" y="3899"/>
                  <a:pt x="463" y="3861"/>
                  <a:pt x="456" y="3828"/>
                </a:cubicBezTo>
                <a:cubicBezTo>
                  <a:pt x="422" y="3659"/>
                  <a:pt x="439" y="3480"/>
                  <a:pt x="499" y="3317"/>
                </a:cubicBezTo>
                <a:cubicBezTo>
                  <a:pt x="559" y="3149"/>
                  <a:pt x="668" y="3002"/>
                  <a:pt x="790" y="2874"/>
                </a:cubicBezTo>
                <a:cubicBezTo>
                  <a:pt x="861" y="2800"/>
                  <a:pt x="1162" y="2506"/>
                  <a:pt x="1335" y="2468"/>
                </a:cubicBezTo>
                <a:cubicBezTo>
                  <a:pt x="1435" y="2619"/>
                  <a:pt x="1580" y="2732"/>
                  <a:pt x="1754" y="2732"/>
                </a:cubicBezTo>
                <a:cubicBezTo>
                  <a:pt x="1813" y="2732"/>
                  <a:pt x="1875" y="2719"/>
                  <a:pt x="1940" y="2691"/>
                </a:cubicBezTo>
                <a:cubicBezTo>
                  <a:pt x="1960" y="2682"/>
                  <a:pt x="1958" y="2655"/>
                  <a:pt x="1941" y="2647"/>
                </a:cubicBezTo>
                <a:cubicBezTo>
                  <a:pt x="2002" y="2594"/>
                  <a:pt x="1975" y="2482"/>
                  <a:pt x="1903" y="2431"/>
                </a:cubicBezTo>
                <a:cubicBezTo>
                  <a:pt x="1829" y="2378"/>
                  <a:pt x="1728" y="2354"/>
                  <a:pt x="1626" y="2354"/>
                </a:cubicBezTo>
                <a:cubicBezTo>
                  <a:pt x="1534" y="2354"/>
                  <a:pt x="1443" y="2374"/>
                  <a:pt x="1372" y="2409"/>
                </a:cubicBezTo>
                <a:cubicBezTo>
                  <a:pt x="1243" y="2181"/>
                  <a:pt x="1243" y="1841"/>
                  <a:pt x="1322" y="1586"/>
                </a:cubicBezTo>
                <a:cubicBezTo>
                  <a:pt x="1440" y="1208"/>
                  <a:pt x="1706" y="880"/>
                  <a:pt x="2038" y="664"/>
                </a:cubicBezTo>
                <a:cubicBezTo>
                  <a:pt x="2346" y="463"/>
                  <a:pt x="2707" y="365"/>
                  <a:pt x="3074" y="365"/>
                </a:cubicBezTo>
                <a:cubicBezTo>
                  <a:pt x="3139" y="365"/>
                  <a:pt x="3205" y="369"/>
                  <a:pt x="3271" y="375"/>
                </a:cubicBezTo>
                <a:cubicBezTo>
                  <a:pt x="3712" y="417"/>
                  <a:pt x="4040" y="608"/>
                  <a:pt x="4420" y="797"/>
                </a:cubicBezTo>
                <a:cubicBezTo>
                  <a:pt x="4359" y="961"/>
                  <a:pt x="4349" y="1138"/>
                  <a:pt x="4424" y="1300"/>
                </a:cubicBezTo>
                <a:cubicBezTo>
                  <a:pt x="4424" y="1318"/>
                  <a:pt x="4434" y="1334"/>
                  <a:pt x="4446" y="1344"/>
                </a:cubicBezTo>
                <a:cubicBezTo>
                  <a:pt x="4446" y="1345"/>
                  <a:pt x="4447" y="1345"/>
                  <a:pt x="4447" y="1346"/>
                </a:cubicBezTo>
                <a:cubicBezTo>
                  <a:pt x="4451" y="1353"/>
                  <a:pt x="4458" y="1357"/>
                  <a:pt x="4465" y="1357"/>
                </a:cubicBezTo>
                <a:cubicBezTo>
                  <a:pt x="4466" y="1357"/>
                  <a:pt x="4468" y="1356"/>
                  <a:pt x="4469" y="1356"/>
                </a:cubicBezTo>
                <a:cubicBezTo>
                  <a:pt x="4476" y="1359"/>
                  <a:pt x="4483" y="1361"/>
                  <a:pt x="4491" y="1361"/>
                </a:cubicBezTo>
                <a:cubicBezTo>
                  <a:pt x="4497" y="1362"/>
                  <a:pt x="4502" y="1362"/>
                  <a:pt x="4508" y="1362"/>
                </a:cubicBezTo>
                <a:cubicBezTo>
                  <a:pt x="4567" y="1362"/>
                  <a:pt x="4619" y="1320"/>
                  <a:pt x="4650" y="1273"/>
                </a:cubicBezTo>
                <a:cubicBezTo>
                  <a:pt x="4757" y="1109"/>
                  <a:pt x="4620" y="940"/>
                  <a:pt x="4500" y="829"/>
                </a:cubicBezTo>
                <a:cubicBezTo>
                  <a:pt x="4497" y="826"/>
                  <a:pt x="4493" y="825"/>
                  <a:pt x="4491" y="823"/>
                </a:cubicBezTo>
                <a:cubicBezTo>
                  <a:pt x="4497" y="820"/>
                  <a:pt x="4501" y="811"/>
                  <a:pt x="4495" y="805"/>
                </a:cubicBezTo>
                <a:lnTo>
                  <a:pt x="4487" y="797"/>
                </a:lnTo>
                <a:cubicBezTo>
                  <a:pt x="4569" y="586"/>
                  <a:pt x="4741" y="400"/>
                  <a:pt x="4931" y="279"/>
                </a:cubicBezTo>
                <a:cubicBezTo>
                  <a:pt x="5169" y="129"/>
                  <a:pt x="5450" y="66"/>
                  <a:pt x="5731" y="66"/>
                </a:cubicBezTo>
                <a:close/>
                <a:moveTo>
                  <a:pt x="5731" y="1"/>
                </a:moveTo>
                <a:cubicBezTo>
                  <a:pt x="5356" y="1"/>
                  <a:pt x="4984" y="113"/>
                  <a:pt x="4708" y="373"/>
                </a:cubicBezTo>
                <a:cubicBezTo>
                  <a:pt x="4600" y="475"/>
                  <a:pt x="4502" y="607"/>
                  <a:pt x="4440" y="751"/>
                </a:cubicBezTo>
                <a:cubicBezTo>
                  <a:pt x="4099" y="436"/>
                  <a:pt x="3540" y="296"/>
                  <a:pt x="3094" y="291"/>
                </a:cubicBezTo>
                <a:cubicBezTo>
                  <a:pt x="3086" y="291"/>
                  <a:pt x="3077" y="291"/>
                  <a:pt x="3069" y="291"/>
                </a:cubicBezTo>
                <a:cubicBezTo>
                  <a:pt x="2575" y="291"/>
                  <a:pt x="2098" y="474"/>
                  <a:pt x="1739" y="810"/>
                </a:cubicBezTo>
                <a:cubicBezTo>
                  <a:pt x="1409" y="1118"/>
                  <a:pt x="1173" y="1565"/>
                  <a:pt x="1187" y="2024"/>
                </a:cubicBezTo>
                <a:cubicBezTo>
                  <a:pt x="1191" y="2152"/>
                  <a:pt x="1232" y="2296"/>
                  <a:pt x="1304" y="2421"/>
                </a:cubicBezTo>
                <a:cubicBezTo>
                  <a:pt x="1125" y="2446"/>
                  <a:pt x="878" y="2700"/>
                  <a:pt x="790" y="2782"/>
                </a:cubicBezTo>
                <a:cubicBezTo>
                  <a:pt x="562" y="2998"/>
                  <a:pt x="393" y="3276"/>
                  <a:pt x="376" y="3593"/>
                </a:cubicBezTo>
                <a:cubicBezTo>
                  <a:pt x="368" y="3736"/>
                  <a:pt x="391" y="3883"/>
                  <a:pt x="450" y="4014"/>
                </a:cubicBezTo>
                <a:cubicBezTo>
                  <a:pt x="200" y="4198"/>
                  <a:pt x="92" y="4542"/>
                  <a:pt x="117" y="4842"/>
                </a:cubicBezTo>
                <a:cubicBezTo>
                  <a:pt x="150" y="5253"/>
                  <a:pt x="424" y="5611"/>
                  <a:pt x="756" y="5843"/>
                </a:cubicBezTo>
                <a:cubicBezTo>
                  <a:pt x="997" y="6012"/>
                  <a:pt x="1259" y="6090"/>
                  <a:pt x="1532" y="6090"/>
                </a:cubicBezTo>
                <a:cubicBezTo>
                  <a:pt x="1684" y="6090"/>
                  <a:pt x="1840" y="6066"/>
                  <a:pt x="1997" y="6020"/>
                </a:cubicBezTo>
                <a:cubicBezTo>
                  <a:pt x="2218" y="5956"/>
                  <a:pt x="2433" y="5822"/>
                  <a:pt x="2567" y="5640"/>
                </a:cubicBezTo>
                <a:cubicBezTo>
                  <a:pt x="2772" y="6300"/>
                  <a:pt x="3541" y="6567"/>
                  <a:pt x="4200" y="6567"/>
                </a:cubicBezTo>
                <a:cubicBezTo>
                  <a:pt x="4206" y="6567"/>
                  <a:pt x="4212" y="6567"/>
                  <a:pt x="4218" y="6567"/>
                </a:cubicBezTo>
                <a:cubicBezTo>
                  <a:pt x="4744" y="6563"/>
                  <a:pt x="5359" y="6301"/>
                  <a:pt x="5593" y="5825"/>
                </a:cubicBezTo>
                <a:cubicBezTo>
                  <a:pt x="5893" y="6112"/>
                  <a:pt x="6316" y="6256"/>
                  <a:pt x="6736" y="6256"/>
                </a:cubicBezTo>
                <a:cubicBezTo>
                  <a:pt x="6944" y="6256"/>
                  <a:pt x="7152" y="6220"/>
                  <a:pt x="7344" y="6149"/>
                </a:cubicBezTo>
                <a:cubicBezTo>
                  <a:pt x="7815" y="5974"/>
                  <a:pt x="8270" y="5486"/>
                  <a:pt x="8226" y="4982"/>
                </a:cubicBezTo>
                <a:lnTo>
                  <a:pt x="8226" y="4982"/>
                </a:lnTo>
                <a:cubicBezTo>
                  <a:pt x="8328" y="4998"/>
                  <a:pt x="8429" y="5005"/>
                  <a:pt x="8529" y="5005"/>
                </a:cubicBezTo>
                <a:cubicBezTo>
                  <a:pt x="9482" y="5005"/>
                  <a:pt x="10337" y="4327"/>
                  <a:pt x="10531" y="3374"/>
                </a:cubicBezTo>
                <a:cubicBezTo>
                  <a:pt x="10630" y="2884"/>
                  <a:pt x="10546" y="2323"/>
                  <a:pt x="10160" y="1971"/>
                </a:cubicBezTo>
                <a:cubicBezTo>
                  <a:pt x="9980" y="1809"/>
                  <a:pt x="9734" y="1708"/>
                  <a:pt x="9496" y="1708"/>
                </a:cubicBezTo>
                <a:cubicBezTo>
                  <a:pt x="9443" y="1708"/>
                  <a:pt x="9391" y="1713"/>
                  <a:pt x="9340" y="1723"/>
                </a:cubicBezTo>
                <a:cubicBezTo>
                  <a:pt x="9310" y="1574"/>
                  <a:pt x="9257" y="1443"/>
                  <a:pt x="9127" y="1334"/>
                </a:cubicBezTo>
                <a:cubicBezTo>
                  <a:pt x="8941" y="1175"/>
                  <a:pt x="8686" y="1082"/>
                  <a:pt x="8450" y="1025"/>
                </a:cubicBezTo>
                <a:cubicBezTo>
                  <a:pt x="8313" y="992"/>
                  <a:pt x="8153" y="967"/>
                  <a:pt x="7995" y="967"/>
                </a:cubicBezTo>
                <a:cubicBezTo>
                  <a:pt x="7802" y="967"/>
                  <a:pt x="7611" y="1004"/>
                  <a:pt x="7468" y="1109"/>
                </a:cubicBezTo>
                <a:cubicBezTo>
                  <a:pt x="7268" y="489"/>
                  <a:pt x="6550" y="65"/>
                  <a:pt x="5899" y="8"/>
                </a:cubicBezTo>
                <a:cubicBezTo>
                  <a:pt x="5843" y="3"/>
                  <a:pt x="5787"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flipH="1">
            <a:off x="7985938" y="409064"/>
            <a:ext cx="222887" cy="231061"/>
          </a:xfrm>
          <a:custGeom>
            <a:rect b="b" l="l" r="r" t="t"/>
            <a:pathLst>
              <a:path extrusionOk="0" h="1159" w="1118">
                <a:moveTo>
                  <a:pt x="624" y="1"/>
                </a:moveTo>
                <a:cubicBezTo>
                  <a:pt x="297" y="1"/>
                  <a:pt x="4" y="237"/>
                  <a:pt x="2" y="581"/>
                </a:cubicBezTo>
                <a:cubicBezTo>
                  <a:pt x="1" y="758"/>
                  <a:pt x="81" y="937"/>
                  <a:pt x="221" y="1048"/>
                </a:cubicBezTo>
                <a:cubicBezTo>
                  <a:pt x="312" y="1119"/>
                  <a:pt x="428" y="1158"/>
                  <a:pt x="543" y="1158"/>
                </a:cubicBezTo>
                <a:cubicBezTo>
                  <a:pt x="606" y="1158"/>
                  <a:pt x="668" y="1147"/>
                  <a:pt x="726" y="1123"/>
                </a:cubicBezTo>
                <a:cubicBezTo>
                  <a:pt x="866" y="1065"/>
                  <a:pt x="970" y="940"/>
                  <a:pt x="1021" y="798"/>
                </a:cubicBezTo>
                <a:cubicBezTo>
                  <a:pt x="1118" y="530"/>
                  <a:pt x="1061" y="54"/>
                  <a:pt x="717" y="7"/>
                </a:cubicBezTo>
                <a:cubicBezTo>
                  <a:pt x="686" y="3"/>
                  <a:pt x="655"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flipH="1">
            <a:off x="7878881" y="12135"/>
            <a:ext cx="242225" cy="234849"/>
          </a:xfrm>
          <a:custGeom>
            <a:rect b="b" l="l" r="r" t="t"/>
            <a:pathLst>
              <a:path extrusionOk="0" h="1178" w="1215">
                <a:moveTo>
                  <a:pt x="626" y="0"/>
                </a:moveTo>
                <a:cubicBezTo>
                  <a:pt x="574" y="0"/>
                  <a:pt x="520" y="13"/>
                  <a:pt x="467" y="41"/>
                </a:cubicBezTo>
                <a:cubicBezTo>
                  <a:pt x="143" y="212"/>
                  <a:pt x="0" y="616"/>
                  <a:pt x="217" y="924"/>
                </a:cubicBezTo>
                <a:cubicBezTo>
                  <a:pt x="319" y="1069"/>
                  <a:pt x="488" y="1169"/>
                  <a:pt x="666" y="1177"/>
                </a:cubicBezTo>
                <a:cubicBezTo>
                  <a:pt x="674" y="1177"/>
                  <a:pt x="682" y="1177"/>
                  <a:pt x="689" y="1177"/>
                </a:cubicBezTo>
                <a:cubicBezTo>
                  <a:pt x="860" y="1177"/>
                  <a:pt x="1030" y="1090"/>
                  <a:pt x="1121" y="945"/>
                </a:cubicBezTo>
                <a:cubicBezTo>
                  <a:pt x="1200" y="817"/>
                  <a:pt x="1214" y="654"/>
                  <a:pt x="1173" y="509"/>
                </a:cubicBezTo>
                <a:cubicBezTo>
                  <a:pt x="1110" y="282"/>
                  <a:pt x="878"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flipH="1">
            <a:off x="7778603" y="344471"/>
            <a:ext cx="142345" cy="147728"/>
          </a:xfrm>
          <a:custGeom>
            <a:rect b="b" l="l" r="r" t="t"/>
            <a:pathLst>
              <a:path extrusionOk="0" h="741" w="714">
                <a:moveTo>
                  <a:pt x="400" y="1"/>
                </a:moveTo>
                <a:cubicBezTo>
                  <a:pt x="190" y="1"/>
                  <a:pt x="1" y="152"/>
                  <a:pt x="0" y="372"/>
                </a:cubicBezTo>
                <a:cubicBezTo>
                  <a:pt x="0" y="486"/>
                  <a:pt x="51" y="600"/>
                  <a:pt x="140" y="670"/>
                </a:cubicBezTo>
                <a:cubicBezTo>
                  <a:pt x="198" y="716"/>
                  <a:pt x="272" y="741"/>
                  <a:pt x="345" y="741"/>
                </a:cubicBezTo>
                <a:cubicBezTo>
                  <a:pt x="385" y="741"/>
                  <a:pt x="425" y="733"/>
                  <a:pt x="462" y="717"/>
                </a:cubicBezTo>
                <a:cubicBezTo>
                  <a:pt x="552" y="680"/>
                  <a:pt x="619" y="601"/>
                  <a:pt x="652" y="510"/>
                </a:cubicBezTo>
                <a:cubicBezTo>
                  <a:pt x="713" y="338"/>
                  <a:pt x="677" y="35"/>
                  <a:pt x="457" y="4"/>
                </a:cubicBezTo>
                <a:cubicBezTo>
                  <a:pt x="438" y="2"/>
                  <a:pt x="419" y="1"/>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flipH="1">
            <a:off x="8151606" y="-57150"/>
            <a:ext cx="142744" cy="147728"/>
          </a:xfrm>
          <a:custGeom>
            <a:rect b="b" l="l" r="r" t="t"/>
            <a:pathLst>
              <a:path extrusionOk="0" h="741" w="716">
                <a:moveTo>
                  <a:pt x="398" y="0"/>
                </a:moveTo>
                <a:cubicBezTo>
                  <a:pt x="189" y="0"/>
                  <a:pt x="3" y="152"/>
                  <a:pt x="1" y="371"/>
                </a:cubicBezTo>
                <a:cubicBezTo>
                  <a:pt x="0" y="486"/>
                  <a:pt x="52" y="600"/>
                  <a:pt x="142" y="670"/>
                </a:cubicBezTo>
                <a:cubicBezTo>
                  <a:pt x="199" y="716"/>
                  <a:pt x="274" y="741"/>
                  <a:pt x="347" y="741"/>
                </a:cubicBezTo>
                <a:cubicBezTo>
                  <a:pt x="387" y="741"/>
                  <a:pt x="427" y="733"/>
                  <a:pt x="464" y="718"/>
                </a:cubicBezTo>
                <a:cubicBezTo>
                  <a:pt x="554" y="681"/>
                  <a:pt x="620" y="601"/>
                  <a:pt x="654" y="510"/>
                </a:cubicBezTo>
                <a:cubicBezTo>
                  <a:pt x="715" y="339"/>
                  <a:pt x="680" y="33"/>
                  <a:pt x="459" y="5"/>
                </a:cubicBezTo>
                <a:cubicBezTo>
                  <a:pt x="439" y="2"/>
                  <a:pt x="41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flipH="1">
            <a:off x="8294349" y="145707"/>
            <a:ext cx="256779" cy="261763"/>
          </a:xfrm>
          <a:custGeom>
            <a:rect b="b" l="l" r="r" t="t"/>
            <a:pathLst>
              <a:path extrusionOk="0" h="1313" w="1288">
                <a:moveTo>
                  <a:pt x="759" y="1"/>
                </a:moveTo>
                <a:cubicBezTo>
                  <a:pt x="746" y="1"/>
                  <a:pt x="733" y="1"/>
                  <a:pt x="720" y="3"/>
                </a:cubicBezTo>
                <a:cubicBezTo>
                  <a:pt x="318" y="40"/>
                  <a:pt x="0" y="399"/>
                  <a:pt x="93" y="808"/>
                </a:cubicBezTo>
                <a:cubicBezTo>
                  <a:pt x="138" y="1001"/>
                  <a:pt x="270" y="1176"/>
                  <a:pt x="449" y="1260"/>
                </a:cubicBezTo>
                <a:cubicBezTo>
                  <a:pt x="526" y="1295"/>
                  <a:pt x="610" y="1313"/>
                  <a:pt x="694" y="1313"/>
                </a:cubicBezTo>
                <a:cubicBezTo>
                  <a:pt x="808" y="1313"/>
                  <a:pt x="922" y="1280"/>
                  <a:pt x="1015" y="1212"/>
                </a:cubicBezTo>
                <a:cubicBezTo>
                  <a:pt x="1150" y="1114"/>
                  <a:pt x="1234" y="951"/>
                  <a:pt x="1253" y="783"/>
                </a:cubicBezTo>
                <a:cubicBezTo>
                  <a:pt x="1288" y="478"/>
                  <a:pt x="1119" y="1"/>
                  <a:pt x="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3">
    <p:spTree>
      <p:nvGrpSpPr>
        <p:cNvPr id="542" name="Shape 542"/>
        <p:cNvGrpSpPr/>
        <p:nvPr/>
      </p:nvGrpSpPr>
      <p:grpSpPr>
        <a:xfrm>
          <a:off x="0" y="0"/>
          <a:ext cx="0" cy="0"/>
          <a:chOff x="0" y="0"/>
          <a:chExt cx="0" cy="0"/>
        </a:xfrm>
      </p:grpSpPr>
      <p:sp>
        <p:nvSpPr>
          <p:cNvPr id="543" name="Google Shape;543;p42"/>
          <p:cNvSpPr txBox="1"/>
          <p:nvPr>
            <p:ph idx="1" type="subTitle"/>
          </p:nvPr>
        </p:nvSpPr>
        <p:spPr>
          <a:xfrm>
            <a:off x="720000" y="1212525"/>
            <a:ext cx="3852000" cy="307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Font typeface="Anaheim"/>
              <a:buChar char="●"/>
              <a:defRPr/>
            </a:lvl1pPr>
            <a:lvl2pPr lvl="1" rtl="0" algn="ctr">
              <a:lnSpc>
                <a:spcPct val="100000"/>
              </a:lnSpc>
              <a:spcBef>
                <a:spcPts val="0"/>
              </a:spcBef>
              <a:spcAft>
                <a:spcPts val="0"/>
              </a:spcAft>
              <a:buClr>
                <a:srgbClr val="434343"/>
              </a:buClr>
              <a:buSzPts val="1400"/>
              <a:buFont typeface="Anaheim"/>
              <a:buChar char="○"/>
              <a:defRPr/>
            </a:lvl2pPr>
            <a:lvl3pPr lvl="2" rtl="0" algn="ctr">
              <a:lnSpc>
                <a:spcPct val="100000"/>
              </a:lnSpc>
              <a:spcBef>
                <a:spcPts val="0"/>
              </a:spcBef>
              <a:spcAft>
                <a:spcPts val="0"/>
              </a:spcAft>
              <a:buClr>
                <a:srgbClr val="434343"/>
              </a:buClr>
              <a:buSzPts val="1400"/>
              <a:buFont typeface="Anaheim"/>
              <a:buChar char="■"/>
              <a:defRPr/>
            </a:lvl3pPr>
            <a:lvl4pPr lvl="3" rtl="0" algn="ctr">
              <a:lnSpc>
                <a:spcPct val="100000"/>
              </a:lnSpc>
              <a:spcBef>
                <a:spcPts val="0"/>
              </a:spcBef>
              <a:spcAft>
                <a:spcPts val="0"/>
              </a:spcAft>
              <a:buClr>
                <a:srgbClr val="434343"/>
              </a:buClr>
              <a:buSzPts val="1400"/>
              <a:buFont typeface="Anaheim"/>
              <a:buChar char="●"/>
              <a:defRPr/>
            </a:lvl4pPr>
            <a:lvl5pPr lvl="4" rtl="0" algn="ctr">
              <a:lnSpc>
                <a:spcPct val="100000"/>
              </a:lnSpc>
              <a:spcBef>
                <a:spcPts val="0"/>
              </a:spcBef>
              <a:spcAft>
                <a:spcPts val="0"/>
              </a:spcAft>
              <a:buClr>
                <a:srgbClr val="434343"/>
              </a:buClr>
              <a:buSzPts val="1400"/>
              <a:buFont typeface="Anaheim"/>
              <a:buChar char="○"/>
              <a:defRPr/>
            </a:lvl5pPr>
            <a:lvl6pPr lvl="5" rtl="0" algn="ctr">
              <a:lnSpc>
                <a:spcPct val="100000"/>
              </a:lnSpc>
              <a:spcBef>
                <a:spcPts val="0"/>
              </a:spcBef>
              <a:spcAft>
                <a:spcPts val="0"/>
              </a:spcAft>
              <a:buClr>
                <a:srgbClr val="434343"/>
              </a:buClr>
              <a:buSzPts val="1400"/>
              <a:buFont typeface="Anaheim"/>
              <a:buChar char="■"/>
              <a:defRPr/>
            </a:lvl6pPr>
            <a:lvl7pPr lvl="6" rtl="0" algn="ctr">
              <a:lnSpc>
                <a:spcPct val="100000"/>
              </a:lnSpc>
              <a:spcBef>
                <a:spcPts val="0"/>
              </a:spcBef>
              <a:spcAft>
                <a:spcPts val="0"/>
              </a:spcAft>
              <a:buClr>
                <a:srgbClr val="434343"/>
              </a:buClr>
              <a:buSzPts val="1400"/>
              <a:buFont typeface="Anaheim"/>
              <a:buChar char="●"/>
              <a:defRPr/>
            </a:lvl7pPr>
            <a:lvl8pPr lvl="7" rtl="0" algn="ctr">
              <a:lnSpc>
                <a:spcPct val="100000"/>
              </a:lnSpc>
              <a:spcBef>
                <a:spcPts val="0"/>
              </a:spcBef>
              <a:spcAft>
                <a:spcPts val="0"/>
              </a:spcAft>
              <a:buClr>
                <a:srgbClr val="434343"/>
              </a:buClr>
              <a:buSzPts val="1400"/>
              <a:buFont typeface="Anaheim"/>
              <a:buChar char="○"/>
              <a:defRPr/>
            </a:lvl8pPr>
            <a:lvl9pPr lvl="8" rtl="0" algn="ctr">
              <a:lnSpc>
                <a:spcPct val="100000"/>
              </a:lnSpc>
              <a:spcBef>
                <a:spcPts val="0"/>
              </a:spcBef>
              <a:spcAft>
                <a:spcPts val="0"/>
              </a:spcAft>
              <a:buClr>
                <a:srgbClr val="434343"/>
              </a:buClr>
              <a:buSzPts val="1400"/>
              <a:buFont typeface="Anaheim"/>
              <a:buChar char="■"/>
              <a:defRPr/>
            </a:lvl9pPr>
          </a:lstStyle>
          <a:p/>
        </p:txBody>
      </p:sp>
      <p:sp>
        <p:nvSpPr>
          <p:cNvPr id="544" name="Google Shape;544;p42"/>
          <p:cNvSpPr txBox="1"/>
          <p:nvPr>
            <p:ph type="title"/>
          </p:nvPr>
        </p:nvSpPr>
        <p:spPr>
          <a:xfrm>
            <a:off x="720000" y="445025"/>
            <a:ext cx="77040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5" name="Google Shape;545;p42"/>
          <p:cNvSpPr/>
          <p:nvPr/>
        </p:nvSpPr>
        <p:spPr>
          <a:xfrm rot="10800000">
            <a:off x="-53573" y="4125766"/>
            <a:ext cx="9332698" cy="2501409"/>
          </a:xfrm>
          <a:custGeom>
            <a:rect b="b" l="l" r="r" t="t"/>
            <a:pathLst>
              <a:path extrusionOk="0" h="24496" w="91394">
                <a:moveTo>
                  <a:pt x="27277" y="14349"/>
                </a:moveTo>
                <a:cubicBezTo>
                  <a:pt x="27297" y="14410"/>
                  <a:pt x="27314" y="14471"/>
                  <a:pt x="27330" y="14532"/>
                </a:cubicBezTo>
                <a:cubicBezTo>
                  <a:pt x="27306" y="14472"/>
                  <a:pt x="27288" y="14410"/>
                  <a:pt x="27277" y="14349"/>
                </a:cubicBezTo>
                <a:close/>
                <a:moveTo>
                  <a:pt x="34561" y="14390"/>
                </a:moveTo>
                <a:cubicBezTo>
                  <a:pt x="34561" y="14495"/>
                  <a:pt x="34542" y="14591"/>
                  <a:pt x="34505" y="14677"/>
                </a:cubicBezTo>
                <a:cubicBezTo>
                  <a:pt x="34510" y="14578"/>
                  <a:pt x="34526" y="14482"/>
                  <a:pt x="34561" y="14390"/>
                </a:cubicBezTo>
                <a:close/>
                <a:moveTo>
                  <a:pt x="56011" y="16355"/>
                </a:moveTo>
                <a:cubicBezTo>
                  <a:pt x="56031" y="16417"/>
                  <a:pt x="56047" y="16477"/>
                  <a:pt x="56064" y="16539"/>
                </a:cubicBezTo>
                <a:cubicBezTo>
                  <a:pt x="56039" y="16478"/>
                  <a:pt x="56022" y="16417"/>
                  <a:pt x="56011" y="16355"/>
                </a:cubicBezTo>
                <a:close/>
                <a:moveTo>
                  <a:pt x="63295" y="16392"/>
                </a:moveTo>
                <a:cubicBezTo>
                  <a:pt x="63295" y="16498"/>
                  <a:pt x="63275" y="16594"/>
                  <a:pt x="63239" y="16679"/>
                </a:cubicBezTo>
                <a:cubicBezTo>
                  <a:pt x="63244" y="16581"/>
                  <a:pt x="63260" y="16485"/>
                  <a:pt x="63295" y="16392"/>
                </a:cubicBezTo>
                <a:close/>
                <a:moveTo>
                  <a:pt x="13656" y="17782"/>
                </a:moveTo>
                <a:cubicBezTo>
                  <a:pt x="13706" y="17875"/>
                  <a:pt x="13734" y="17968"/>
                  <a:pt x="13743" y="18061"/>
                </a:cubicBezTo>
                <a:cubicBezTo>
                  <a:pt x="13701" y="17972"/>
                  <a:pt x="13670" y="17880"/>
                  <a:pt x="13656" y="17782"/>
                </a:cubicBezTo>
                <a:close/>
                <a:moveTo>
                  <a:pt x="7227" y="21204"/>
                </a:moveTo>
                <a:cubicBezTo>
                  <a:pt x="7273" y="21247"/>
                  <a:pt x="7318" y="21293"/>
                  <a:pt x="7360" y="21339"/>
                </a:cubicBezTo>
                <a:cubicBezTo>
                  <a:pt x="7310" y="21297"/>
                  <a:pt x="7266" y="21252"/>
                  <a:pt x="7227" y="21204"/>
                </a:cubicBezTo>
                <a:close/>
                <a:moveTo>
                  <a:pt x="1079" y="21943"/>
                </a:moveTo>
                <a:lnTo>
                  <a:pt x="1079" y="21943"/>
                </a:lnTo>
                <a:cubicBezTo>
                  <a:pt x="1102" y="22067"/>
                  <a:pt x="1071" y="22186"/>
                  <a:pt x="1003" y="22294"/>
                </a:cubicBezTo>
                <a:cubicBezTo>
                  <a:pt x="1020" y="22176"/>
                  <a:pt x="1049" y="22058"/>
                  <a:pt x="1079" y="21943"/>
                </a:cubicBezTo>
                <a:close/>
                <a:moveTo>
                  <a:pt x="2925" y="22870"/>
                </a:moveTo>
                <a:lnTo>
                  <a:pt x="2925" y="22870"/>
                </a:lnTo>
                <a:cubicBezTo>
                  <a:pt x="3005" y="22931"/>
                  <a:pt x="3053" y="23001"/>
                  <a:pt x="3073" y="23077"/>
                </a:cubicBezTo>
                <a:cubicBezTo>
                  <a:pt x="3021" y="23010"/>
                  <a:pt x="2970" y="22941"/>
                  <a:pt x="2925" y="22870"/>
                </a:cubicBezTo>
                <a:close/>
                <a:moveTo>
                  <a:pt x="91296" y="0"/>
                </a:moveTo>
                <a:lnTo>
                  <a:pt x="1" y="198"/>
                </a:lnTo>
                <a:lnTo>
                  <a:pt x="1" y="22790"/>
                </a:lnTo>
                <a:cubicBezTo>
                  <a:pt x="419" y="22755"/>
                  <a:pt x="831" y="22560"/>
                  <a:pt x="1003" y="22294"/>
                </a:cubicBezTo>
                <a:lnTo>
                  <a:pt x="1003" y="22294"/>
                </a:lnTo>
                <a:cubicBezTo>
                  <a:pt x="958" y="22580"/>
                  <a:pt x="964" y="22866"/>
                  <a:pt x="1101" y="23135"/>
                </a:cubicBezTo>
                <a:cubicBezTo>
                  <a:pt x="1280" y="23481"/>
                  <a:pt x="1744" y="23778"/>
                  <a:pt x="2252" y="23778"/>
                </a:cubicBezTo>
                <a:cubicBezTo>
                  <a:pt x="2296" y="23778"/>
                  <a:pt x="2341" y="23776"/>
                  <a:pt x="2386" y="23771"/>
                </a:cubicBezTo>
                <a:cubicBezTo>
                  <a:pt x="2828" y="23725"/>
                  <a:pt x="3153" y="23367"/>
                  <a:pt x="3073" y="23077"/>
                </a:cubicBezTo>
                <a:lnTo>
                  <a:pt x="3073" y="23077"/>
                </a:lnTo>
                <a:cubicBezTo>
                  <a:pt x="3573" y="23717"/>
                  <a:pt x="4387" y="24229"/>
                  <a:pt x="5345" y="24495"/>
                </a:cubicBezTo>
                <a:cubicBezTo>
                  <a:pt x="5342" y="23830"/>
                  <a:pt x="5340" y="23168"/>
                  <a:pt x="5338" y="22503"/>
                </a:cubicBezTo>
                <a:lnTo>
                  <a:pt x="5338" y="22503"/>
                </a:lnTo>
                <a:cubicBezTo>
                  <a:pt x="5781" y="23136"/>
                  <a:pt x="6752" y="23558"/>
                  <a:pt x="7743" y="23558"/>
                </a:cubicBezTo>
                <a:cubicBezTo>
                  <a:pt x="7778" y="23558"/>
                  <a:pt x="7814" y="23558"/>
                  <a:pt x="7850" y="23557"/>
                </a:cubicBezTo>
                <a:cubicBezTo>
                  <a:pt x="8143" y="22814"/>
                  <a:pt x="7954" y="21983"/>
                  <a:pt x="7360" y="21339"/>
                </a:cubicBezTo>
                <a:lnTo>
                  <a:pt x="7360" y="21339"/>
                </a:lnTo>
                <a:cubicBezTo>
                  <a:pt x="7615" y="21551"/>
                  <a:pt x="8011" y="21677"/>
                  <a:pt x="8405" y="21677"/>
                </a:cubicBezTo>
                <a:cubicBezTo>
                  <a:pt x="8547" y="21677"/>
                  <a:pt x="8688" y="21660"/>
                  <a:pt x="8823" y="21626"/>
                </a:cubicBezTo>
                <a:cubicBezTo>
                  <a:pt x="9403" y="21477"/>
                  <a:pt x="9783" y="21007"/>
                  <a:pt x="9673" y="20575"/>
                </a:cubicBezTo>
                <a:lnTo>
                  <a:pt x="9673" y="20575"/>
                </a:lnTo>
                <a:cubicBezTo>
                  <a:pt x="9802" y="20617"/>
                  <a:pt x="9933" y="20636"/>
                  <a:pt x="10064" y="20636"/>
                </a:cubicBezTo>
                <a:cubicBezTo>
                  <a:pt x="10919" y="20636"/>
                  <a:pt x="11718" y="19813"/>
                  <a:pt x="11175" y="19278"/>
                </a:cubicBezTo>
                <a:lnTo>
                  <a:pt x="11175" y="19278"/>
                </a:lnTo>
                <a:cubicBezTo>
                  <a:pt x="11395" y="19371"/>
                  <a:pt x="11633" y="19413"/>
                  <a:pt x="11873" y="19413"/>
                </a:cubicBezTo>
                <a:cubicBezTo>
                  <a:pt x="12830" y="19413"/>
                  <a:pt x="13808" y="18748"/>
                  <a:pt x="13743" y="18061"/>
                </a:cubicBezTo>
                <a:lnTo>
                  <a:pt x="13743" y="18061"/>
                </a:lnTo>
                <a:cubicBezTo>
                  <a:pt x="14051" y="18705"/>
                  <a:pt x="15058" y="19124"/>
                  <a:pt x="16020" y="19124"/>
                </a:cubicBezTo>
                <a:cubicBezTo>
                  <a:pt x="16522" y="19124"/>
                  <a:pt x="17011" y="19011"/>
                  <a:pt x="17383" y="18756"/>
                </a:cubicBezTo>
                <a:lnTo>
                  <a:pt x="17383" y="18756"/>
                </a:lnTo>
                <a:cubicBezTo>
                  <a:pt x="16830" y="19166"/>
                  <a:pt x="16948" y="19930"/>
                  <a:pt x="17613" y="20244"/>
                </a:cubicBezTo>
                <a:cubicBezTo>
                  <a:pt x="17825" y="20345"/>
                  <a:pt x="18074" y="20391"/>
                  <a:pt x="18326" y="20391"/>
                </a:cubicBezTo>
                <a:cubicBezTo>
                  <a:pt x="18864" y="20391"/>
                  <a:pt x="19413" y="20178"/>
                  <a:pt x="19631" y="19823"/>
                </a:cubicBezTo>
                <a:lnTo>
                  <a:pt x="19631" y="19823"/>
                </a:lnTo>
                <a:cubicBezTo>
                  <a:pt x="19581" y="19905"/>
                  <a:pt x="19898" y="20128"/>
                  <a:pt x="19979" y="20174"/>
                </a:cubicBezTo>
                <a:cubicBezTo>
                  <a:pt x="20139" y="20264"/>
                  <a:pt x="20340" y="20323"/>
                  <a:pt x="20547" y="20324"/>
                </a:cubicBezTo>
                <a:cubicBezTo>
                  <a:pt x="20737" y="20324"/>
                  <a:pt x="21009" y="20268"/>
                  <a:pt x="21126" y="20151"/>
                </a:cubicBezTo>
                <a:cubicBezTo>
                  <a:pt x="21262" y="20012"/>
                  <a:pt x="21317" y="19770"/>
                  <a:pt x="21399" y="19607"/>
                </a:cubicBezTo>
                <a:cubicBezTo>
                  <a:pt x="21485" y="19621"/>
                  <a:pt x="21571" y="19628"/>
                  <a:pt x="21655" y="19628"/>
                </a:cubicBezTo>
                <a:cubicBezTo>
                  <a:pt x="22707" y="19628"/>
                  <a:pt x="23551" y="18578"/>
                  <a:pt x="22868" y="17959"/>
                </a:cubicBezTo>
                <a:lnTo>
                  <a:pt x="22868" y="17959"/>
                </a:lnTo>
                <a:cubicBezTo>
                  <a:pt x="23044" y="17996"/>
                  <a:pt x="23227" y="18013"/>
                  <a:pt x="23410" y="18013"/>
                </a:cubicBezTo>
                <a:cubicBezTo>
                  <a:pt x="24064" y="18013"/>
                  <a:pt x="24720" y="17788"/>
                  <a:pt x="25096" y="17404"/>
                </a:cubicBezTo>
                <a:cubicBezTo>
                  <a:pt x="25579" y="16914"/>
                  <a:pt x="25567" y="16205"/>
                  <a:pt x="25067" y="15723"/>
                </a:cubicBezTo>
                <a:lnTo>
                  <a:pt x="25067" y="15723"/>
                </a:lnTo>
                <a:cubicBezTo>
                  <a:pt x="25133" y="15730"/>
                  <a:pt x="25199" y="15734"/>
                  <a:pt x="25263" y="15734"/>
                </a:cubicBezTo>
                <a:cubicBezTo>
                  <a:pt x="25342" y="15734"/>
                  <a:pt x="25420" y="15729"/>
                  <a:pt x="25497" y="15720"/>
                </a:cubicBezTo>
                <a:cubicBezTo>
                  <a:pt x="25803" y="16119"/>
                  <a:pt x="26225" y="16474"/>
                  <a:pt x="26709" y="16717"/>
                </a:cubicBezTo>
                <a:cubicBezTo>
                  <a:pt x="27320" y="16201"/>
                  <a:pt x="27548" y="15381"/>
                  <a:pt x="27330" y="14532"/>
                </a:cubicBezTo>
                <a:lnTo>
                  <a:pt x="27330" y="14532"/>
                </a:lnTo>
                <a:cubicBezTo>
                  <a:pt x="27499" y="14952"/>
                  <a:pt x="27974" y="15353"/>
                  <a:pt x="28482" y="15479"/>
                </a:cubicBezTo>
                <a:cubicBezTo>
                  <a:pt x="28598" y="15508"/>
                  <a:pt x="28714" y="15521"/>
                  <a:pt x="28826" y="15521"/>
                </a:cubicBezTo>
                <a:cubicBezTo>
                  <a:pt x="29268" y="15521"/>
                  <a:pt x="29642" y="15303"/>
                  <a:pt x="29728" y="14957"/>
                </a:cubicBezTo>
                <a:cubicBezTo>
                  <a:pt x="29999" y="15243"/>
                  <a:pt x="30386" y="15369"/>
                  <a:pt x="30746" y="15369"/>
                </a:cubicBezTo>
                <a:cubicBezTo>
                  <a:pt x="31321" y="15369"/>
                  <a:pt x="31826" y="15045"/>
                  <a:pt x="31667" y="14528"/>
                </a:cubicBezTo>
                <a:lnTo>
                  <a:pt x="31667" y="14528"/>
                </a:lnTo>
                <a:cubicBezTo>
                  <a:pt x="32059" y="15016"/>
                  <a:pt x="32725" y="15251"/>
                  <a:pt x="33320" y="15251"/>
                </a:cubicBezTo>
                <a:cubicBezTo>
                  <a:pt x="33863" y="15251"/>
                  <a:pt x="34346" y="15055"/>
                  <a:pt x="34505" y="14677"/>
                </a:cubicBezTo>
                <a:lnTo>
                  <a:pt x="34505" y="14677"/>
                </a:lnTo>
                <a:cubicBezTo>
                  <a:pt x="34453" y="15710"/>
                  <a:pt x="35921" y="17025"/>
                  <a:pt x="37192" y="17025"/>
                </a:cubicBezTo>
                <a:cubicBezTo>
                  <a:pt x="37254" y="17025"/>
                  <a:pt x="37317" y="17022"/>
                  <a:pt x="37378" y="17015"/>
                </a:cubicBezTo>
                <a:lnTo>
                  <a:pt x="37378" y="17015"/>
                </a:lnTo>
                <a:cubicBezTo>
                  <a:pt x="36697" y="17115"/>
                  <a:pt x="36440" y="17842"/>
                  <a:pt x="36875" y="18435"/>
                </a:cubicBezTo>
                <a:cubicBezTo>
                  <a:pt x="37192" y="18867"/>
                  <a:pt x="37815" y="19144"/>
                  <a:pt x="38335" y="19144"/>
                </a:cubicBezTo>
                <a:cubicBezTo>
                  <a:pt x="38528" y="19144"/>
                  <a:pt x="38708" y="19105"/>
                  <a:pt x="38852" y="19022"/>
                </a:cubicBezTo>
                <a:lnTo>
                  <a:pt x="38852" y="19022"/>
                </a:lnTo>
                <a:cubicBezTo>
                  <a:pt x="38769" y="19071"/>
                  <a:pt x="38943" y="19416"/>
                  <a:pt x="38993" y="19495"/>
                </a:cubicBezTo>
                <a:cubicBezTo>
                  <a:pt x="38999" y="19505"/>
                  <a:pt x="39007" y="19510"/>
                  <a:pt x="39017" y="19510"/>
                </a:cubicBezTo>
                <a:cubicBezTo>
                  <a:pt x="39152" y="19510"/>
                  <a:pt x="39601" y="18588"/>
                  <a:pt x="39788" y="18588"/>
                </a:cubicBezTo>
                <a:cubicBezTo>
                  <a:pt x="39797" y="18588"/>
                  <a:pt x="39805" y="18590"/>
                  <a:pt x="39812" y="18594"/>
                </a:cubicBezTo>
                <a:cubicBezTo>
                  <a:pt x="39949" y="18668"/>
                  <a:pt x="40218" y="18744"/>
                  <a:pt x="40399" y="18744"/>
                </a:cubicBezTo>
                <a:cubicBezTo>
                  <a:pt x="40441" y="18744"/>
                  <a:pt x="40478" y="18740"/>
                  <a:pt x="40508" y="18731"/>
                </a:cubicBezTo>
                <a:cubicBezTo>
                  <a:pt x="40523" y="18726"/>
                  <a:pt x="40538" y="18724"/>
                  <a:pt x="40553" y="18724"/>
                </a:cubicBezTo>
                <a:cubicBezTo>
                  <a:pt x="40690" y="18724"/>
                  <a:pt x="40796" y="18906"/>
                  <a:pt x="40908" y="18906"/>
                </a:cubicBezTo>
                <a:cubicBezTo>
                  <a:pt x="40929" y="18906"/>
                  <a:pt x="40949" y="18900"/>
                  <a:pt x="40971" y="18886"/>
                </a:cubicBezTo>
                <a:cubicBezTo>
                  <a:pt x="41475" y="19275"/>
                  <a:pt x="42005" y="19527"/>
                  <a:pt x="42332" y="19527"/>
                </a:cubicBezTo>
                <a:cubicBezTo>
                  <a:pt x="42609" y="19527"/>
                  <a:pt x="42740" y="19346"/>
                  <a:pt x="42587" y="18916"/>
                </a:cubicBezTo>
                <a:lnTo>
                  <a:pt x="42587" y="18916"/>
                </a:lnTo>
                <a:cubicBezTo>
                  <a:pt x="43066" y="19321"/>
                  <a:pt x="43725" y="19557"/>
                  <a:pt x="44301" y="19557"/>
                </a:cubicBezTo>
                <a:cubicBezTo>
                  <a:pt x="44482" y="19557"/>
                  <a:pt x="44655" y="19534"/>
                  <a:pt x="44811" y="19486"/>
                </a:cubicBezTo>
                <a:cubicBezTo>
                  <a:pt x="45468" y="19284"/>
                  <a:pt x="45795" y="18654"/>
                  <a:pt x="45585" y="17993"/>
                </a:cubicBezTo>
                <a:lnTo>
                  <a:pt x="45585" y="17993"/>
                </a:lnTo>
                <a:cubicBezTo>
                  <a:pt x="45944" y="18238"/>
                  <a:pt x="46353" y="18347"/>
                  <a:pt x="46735" y="18347"/>
                </a:cubicBezTo>
                <a:cubicBezTo>
                  <a:pt x="47579" y="18347"/>
                  <a:pt x="48298" y="17820"/>
                  <a:pt x="48092" y="17063"/>
                </a:cubicBezTo>
                <a:lnTo>
                  <a:pt x="48092" y="17063"/>
                </a:lnTo>
                <a:cubicBezTo>
                  <a:pt x="48109" y="17123"/>
                  <a:pt x="48413" y="17289"/>
                  <a:pt x="48482" y="17329"/>
                </a:cubicBezTo>
                <a:cubicBezTo>
                  <a:pt x="48626" y="17410"/>
                  <a:pt x="48780" y="17480"/>
                  <a:pt x="48935" y="17512"/>
                </a:cubicBezTo>
                <a:cubicBezTo>
                  <a:pt x="49002" y="17526"/>
                  <a:pt x="49063" y="17532"/>
                  <a:pt x="49118" y="17532"/>
                </a:cubicBezTo>
                <a:cubicBezTo>
                  <a:pt x="49433" y="17532"/>
                  <a:pt x="49576" y="17329"/>
                  <a:pt x="49742" y="17133"/>
                </a:cubicBezTo>
                <a:lnTo>
                  <a:pt x="50248" y="16162"/>
                </a:lnTo>
                <a:cubicBezTo>
                  <a:pt x="50334" y="16226"/>
                  <a:pt x="50429" y="16282"/>
                  <a:pt x="50532" y="16324"/>
                </a:cubicBezTo>
                <a:cubicBezTo>
                  <a:pt x="50648" y="16371"/>
                  <a:pt x="50767" y="16393"/>
                  <a:pt x="50880" y="16393"/>
                </a:cubicBezTo>
                <a:cubicBezTo>
                  <a:pt x="51169" y="16393"/>
                  <a:pt x="51418" y="16251"/>
                  <a:pt x="51465" y="16039"/>
                </a:cubicBezTo>
                <a:cubicBezTo>
                  <a:pt x="51452" y="15955"/>
                  <a:pt x="51439" y="15870"/>
                  <a:pt x="51433" y="15787"/>
                </a:cubicBezTo>
                <a:lnTo>
                  <a:pt x="51433" y="15787"/>
                </a:lnTo>
                <a:cubicBezTo>
                  <a:pt x="51476" y="15878"/>
                  <a:pt x="51484" y="15964"/>
                  <a:pt x="51465" y="16039"/>
                </a:cubicBezTo>
                <a:cubicBezTo>
                  <a:pt x="51603" y="16838"/>
                  <a:pt x="52078" y="17676"/>
                  <a:pt x="52794" y="18363"/>
                </a:cubicBezTo>
                <a:cubicBezTo>
                  <a:pt x="53105" y="17777"/>
                  <a:pt x="53420" y="17191"/>
                  <a:pt x="53732" y="16605"/>
                </a:cubicBezTo>
                <a:cubicBezTo>
                  <a:pt x="53825" y="17399"/>
                  <a:pt x="54525" y="18265"/>
                  <a:pt x="55443" y="18723"/>
                </a:cubicBezTo>
                <a:cubicBezTo>
                  <a:pt x="56053" y="18208"/>
                  <a:pt x="56282" y="17388"/>
                  <a:pt x="56064" y="16539"/>
                </a:cubicBezTo>
                <a:lnTo>
                  <a:pt x="56064" y="16539"/>
                </a:lnTo>
                <a:cubicBezTo>
                  <a:pt x="56233" y="16959"/>
                  <a:pt x="56708" y="17359"/>
                  <a:pt x="57216" y="17485"/>
                </a:cubicBezTo>
                <a:cubicBezTo>
                  <a:pt x="57332" y="17514"/>
                  <a:pt x="57448" y="17528"/>
                  <a:pt x="57558" y="17528"/>
                </a:cubicBezTo>
                <a:cubicBezTo>
                  <a:pt x="58002" y="17528"/>
                  <a:pt x="58376" y="17309"/>
                  <a:pt x="58464" y="16963"/>
                </a:cubicBezTo>
                <a:cubicBezTo>
                  <a:pt x="58734" y="17248"/>
                  <a:pt x="59121" y="17375"/>
                  <a:pt x="59480" y="17375"/>
                </a:cubicBezTo>
                <a:cubicBezTo>
                  <a:pt x="60056" y="17375"/>
                  <a:pt x="60560" y="17050"/>
                  <a:pt x="60401" y="16533"/>
                </a:cubicBezTo>
                <a:lnTo>
                  <a:pt x="60401" y="16533"/>
                </a:lnTo>
                <a:cubicBezTo>
                  <a:pt x="60792" y="17020"/>
                  <a:pt x="61458" y="17255"/>
                  <a:pt x="62052" y="17255"/>
                </a:cubicBezTo>
                <a:cubicBezTo>
                  <a:pt x="62595" y="17255"/>
                  <a:pt x="63079" y="17058"/>
                  <a:pt x="63239" y="16679"/>
                </a:cubicBezTo>
                <a:lnTo>
                  <a:pt x="63239" y="16679"/>
                </a:lnTo>
                <a:cubicBezTo>
                  <a:pt x="63189" y="17713"/>
                  <a:pt x="64654" y="19027"/>
                  <a:pt x="65926" y="19027"/>
                </a:cubicBezTo>
                <a:cubicBezTo>
                  <a:pt x="65989" y="19027"/>
                  <a:pt x="66051" y="19023"/>
                  <a:pt x="66113" y="19017"/>
                </a:cubicBezTo>
                <a:lnTo>
                  <a:pt x="66113" y="19017"/>
                </a:lnTo>
                <a:cubicBezTo>
                  <a:pt x="65432" y="19116"/>
                  <a:pt x="65175" y="19843"/>
                  <a:pt x="65610" y="20437"/>
                </a:cubicBezTo>
                <a:cubicBezTo>
                  <a:pt x="65927" y="20868"/>
                  <a:pt x="66549" y="21144"/>
                  <a:pt x="67069" y="21144"/>
                </a:cubicBezTo>
                <a:cubicBezTo>
                  <a:pt x="67263" y="21144"/>
                  <a:pt x="67443" y="21106"/>
                  <a:pt x="67587" y="21023"/>
                </a:cubicBezTo>
                <a:lnTo>
                  <a:pt x="67587" y="21023"/>
                </a:lnTo>
                <a:cubicBezTo>
                  <a:pt x="67504" y="21072"/>
                  <a:pt x="67678" y="21417"/>
                  <a:pt x="67727" y="21497"/>
                </a:cubicBezTo>
                <a:cubicBezTo>
                  <a:pt x="67827" y="21653"/>
                  <a:pt x="67975" y="21799"/>
                  <a:pt x="68157" y="21897"/>
                </a:cubicBezTo>
                <a:cubicBezTo>
                  <a:pt x="68289" y="21969"/>
                  <a:pt x="68483" y="22034"/>
                  <a:pt x="68637" y="22034"/>
                </a:cubicBezTo>
                <a:cubicBezTo>
                  <a:pt x="68678" y="22034"/>
                  <a:pt x="68715" y="22029"/>
                  <a:pt x="68749" y="22019"/>
                </a:cubicBezTo>
                <a:cubicBezTo>
                  <a:pt x="68935" y="21963"/>
                  <a:pt x="69098" y="21773"/>
                  <a:pt x="69248" y="21670"/>
                </a:cubicBezTo>
                <a:cubicBezTo>
                  <a:pt x="69547" y="21901"/>
                  <a:pt x="69903" y="22002"/>
                  <a:pt x="70237" y="22002"/>
                </a:cubicBezTo>
                <a:cubicBezTo>
                  <a:pt x="70941" y="22002"/>
                  <a:pt x="71548" y="21551"/>
                  <a:pt x="71322" y="20915"/>
                </a:cubicBezTo>
                <a:lnTo>
                  <a:pt x="71322" y="20915"/>
                </a:lnTo>
                <a:cubicBezTo>
                  <a:pt x="71801" y="21320"/>
                  <a:pt x="72459" y="21555"/>
                  <a:pt x="73036" y="21555"/>
                </a:cubicBezTo>
                <a:cubicBezTo>
                  <a:pt x="73217" y="21555"/>
                  <a:pt x="73390" y="21532"/>
                  <a:pt x="73548" y="21483"/>
                </a:cubicBezTo>
                <a:cubicBezTo>
                  <a:pt x="74204" y="21282"/>
                  <a:pt x="74531" y="20652"/>
                  <a:pt x="74321" y="19991"/>
                </a:cubicBezTo>
                <a:lnTo>
                  <a:pt x="74321" y="19991"/>
                </a:lnTo>
                <a:cubicBezTo>
                  <a:pt x="74681" y="20235"/>
                  <a:pt x="75089" y="20344"/>
                  <a:pt x="75472" y="20344"/>
                </a:cubicBezTo>
                <a:cubicBezTo>
                  <a:pt x="76316" y="20344"/>
                  <a:pt x="77034" y="19817"/>
                  <a:pt x="76828" y="19060"/>
                </a:cubicBezTo>
                <a:lnTo>
                  <a:pt x="76828" y="19060"/>
                </a:lnTo>
                <a:cubicBezTo>
                  <a:pt x="76844" y="19119"/>
                  <a:pt x="77150" y="19285"/>
                  <a:pt x="77218" y="19325"/>
                </a:cubicBezTo>
                <a:cubicBezTo>
                  <a:pt x="77362" y="19406"/>
                  <a:pt x="77515" y="19476"/>
                  <a:pt x="77672" y="19508"/>
                </a:cubicBezTo>
                <a:cubicBezTo>
                  <a:pt x="77738" y="19522"/>
                  <a:pt x="77798" y="19528"/>
                  <a:pt x="77852" y="19528"/>
                </a:cubicBezTo>
                <a:cubicBezTo>
                  <a:pt x="78168" y="19528"/>
                  <a:pt x="78311" y="19324"/>
                  <a:pt x="78477" y="19129"/>
                </a:cubicBezTo>
                <a:lnTo>
                  <a:pt x="78519" y="19048"/>
                </a:lnTo>
                <a:cubicBezTo>
                  <a:pt x="78522" y="19051"/>
                  <a:pt x="78523" y="19054"/>
                  <a:pt x="78526" y="19058"/>
                </a:cubicBezTo>
                <a:cubicBezTo>
                  <a:pt x="78843" y="19489"/>
                  <a:pt x="79466" y="19765"/>
                  <a:pt x="79985" y="19765"/>
                </a:cubicBezTo>
                <a:cubicBezTo>
                  <a:pt x="80179" y="19765"/>
                  <a:pt x="80358" y="19727"/>
                  <a:pt x="80502" y="19644"/>
                </a:cubicBezTo>
                <a:lnTo>
                  <a:pt x="80502" y="19644"/>
                </a:lnTo>
                <a:cubicBezTo>
                  <a:pt x="80419" y="19693"/>
                  <a:pt x="80593" y="20038"/>
                  <a:pt x="80644" y="20118"/>
                </a:cubicBezTo>
                <a:cubicBezTo>
                  <a:pt x="80742" y="20274"/>
                  <a:pt x="80891" y="20420"/>
                  <a:pt x="81073" y="20519"/>
                </a:cubicBezTo>
                <a:cubicBezTo>
                  <a:pt x="81206" y="20591"/>
                  <a:pt x="81399" y="20655"/>
                  <a:pt x="81552" y="20655"/>
                </a:cubicBezTo>
                <a:cubicBezTo>
                  <a:pt x="81593" y="20655"/>
                  <a:pt x="81631" y="20651"/>
                  <a:pt x="81664" y="20640"/>
                </a:cubicBezTo>
                <a:cubicBezTo>
                  <a:pt x="81851" y="20584"/>
                  <a:pt x="82013" y="20395"/>
                  <a:pt x="82164" y="20290"/>
                </a:cubicBezTo>
                <a:cubicBezTo>
                  <a:pt x="82464" y="20522"/>
                  <a:pt x="82820" y="20623"/>
                  <a:pt x="83154" y="20623"/>
                </a:cubicBezTo>
                <a:cubicBezTo>
                  <a:pt x="83858" y="20623"/>
                  <a:pt x="84464" y="20172"/>
                  <a:pt x="84238" y="19536"/>
                </a:cubicBezTo>
                <a:lnTo>
                  <a:pt x="84238" y="19536"/>
                </a:lnTo>
                <a:cubicBezTo>
                  <a:pt x="84716" y="19941"/>
                  <a:pt x="85374" y="20176"/>
                  <a:pt x="85952" y="20176"/>
                </a:cubicBezTo>
                <a:cubicBezTo>
                  <a:pt x="86133" y="20176"/>
                  <a:pt x="86306" y="20153"/>
                  <a:pt x="86463" y="20105"/>
                </a:cubicBezTo>
                <a:cubicBezTo>
                  <a:pt x="87120" y="19903"/>
                  <a:pt x="87447" y="19271"/>
                  <a:pt x="87237" y="18612"/>
                </a:cubicBezTo>
                <a:lnTo>
                  <a:pt x="87237" y="18612"/>
                </a:lnTo>
                <a:cubicBezTo>
                  <a:pt x="87596" y="18857"/>
                  <a:pt x="88004" y="18965"/>
                  <a:pt x="88387" y="18965"/>
                </a:cubicBezTo>
                <a:cubicBezTo>
                  <a:pt x="89231" y="18965"/>
                  <a:pt x="89950" y="18438"/>
                  <a:pt x="89744" y="17681"/>
                </a:cubicBezTo>
                <a:lnTo>
                  <a:pt x="89744" y="17681"/>
                </a:lnTo>
                <a:cubicBezTo>
                  <a:pt x="89761" y="17739"/>
                  <a:pt x="90065" y="17906"/>
                  <a:pt x="90134" y="17946"/>
                </a:cubicBezTo>
                <a:cubicBezTo>
                  <a:pt x="90278" y="18026"/>
                  <a:pt x="90432" y="18097"/>
                  <a:pt x="90587" y="18129"/>
                </a:cubicBezTo>
                <a:cubicBezTo>
                  <a:pt x="90654" y="18142"/>
                  <a:pt x="90714" y="18148"/>
                  <a:pt x="90769" y="18148"/>
                </a:cubicBezTo>
                <a:cubicBezTo>
                  <a:pt x="91084" y="18148"/>
                  <a:pt x="91228" y="17945"/>
                  <a:pt x="91393" y="17750"/>
                </a:cubicBezTo>
                <a:lnTo>
                  <a:pt x="9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8538400" y="2651125"/>
            <a:ext cx="1086599" cy="1025391"/>
          </a:xfrm>
          <a:custGeom>
            <a:rect b="b" l="l" r="r" t="t"/>
            <a:pathLst>
              <a:path extrusionOk="0" h="9884" w="10474">
                <a:moveTo>
                  <a:pt x="4941" y="2232"/>
                </a:moveTo>
                <a:cubicBezTo>
                  <a:pt x="4998" y="2232"/>
                  <a:pt x="5054" y="2234"/>
                  <a:pt x="5110" y="2238"/>
                </a:cubicBezTo>
                <a:cubicBezTo>
                  <a:pt x="5628" y="2274"/>
                  <a:pt x="6126" y="2465"/>
                  <a:pt x="6577" y="2722"/>
                </a:cubicBezTo>
                <a:cubicBezTo>
                  <a:pt x="7037" y="2985"/>
                  <a:pt x="7470" y="3336"/>
                  <a:pt x="7693" y="3814"/>
                </a:cubicBezTo>
                <a:cubicBezTo>
                  <a:pt x="8010" y="4485"/>
                  <a:pt x="7857" y="5299"/>
                  <a:pt x="7492" y="5941"/>
                </a:cubicBezTo>
                <a:cubicBezTo>
                  <a:pt x="7166" y="6513"/>
                  <a:pt x="6673" y="6996"/>
                  <a:pt x="6070" y="7257"/>
                </a:cubicBezTo>
                <a:cubicBezTo>
                  <a:pt x="5756" y="7393"/>
                  <a:pt x="5413" y="7465"/>
                  <a:pt x="5071" y="7465"/>
                </a:cubicBezTo>
                <a:cubicBezTo>
                  <a:pt x="4756" y="7465"/>
                  <a:pt x="4442" y="7404"/>
                  <a:pt x="4154" y="7275"/>
                </a:cubicBezTo>
                <a:cubicBezTo>
                  <a:pt x="2973" y="6742"/>
                  <a:pt x="2683" y="5209"/>
                  <a:pt x="2882" y="4048"/>
                </a:cubicBezTo>
                <a:cubicBezTo>
                  <a:pt x="2973" y="3513"/>
                  <a:pt x="3221" y="2991"/>
                  <a:pt x="3645" y="2655"/>
                </a:cubicBezTo>
                <a:cubicBezTo>
                  <a:pt x="4008" y="2365"/>
                  <a:pt x="4477" y="2232"/>
                  <a:pt x="4941" y="2232"/>
                </a:cubicBezTo>
                <a:close/>
                <a:moveTo>
                  <a:pt x="4844" y="0"/>
                </a:moveTo>
                <a:cubicBezTo>
                  <a:pt x="3326" y="0"/>
                  <a:pt x="1832" y="488"/>
                  <a:pt x="942" y="1762"/>
                </a:cubicBezTo>
                <a:cubicBezTo>
                  <a:pt x="209" y="2810"/>
                  <a:pt x="0" y="4179"/>
                  <a:pt x="282" y="5427"/>
                </a:cubicBezTo>
                <a:cubicBezTo>
                  <a:pt x="564" y="6672"/>
                  <a:pt x="1311" y="7790"/>
                  <a:pt x="2285" y="8618"/>
                </a:cubicBezTo>
                <a:cubicBezTo>
                  <a:pt x="3161" y="9360"/>
                  <a:pt x="4290" y="9883"/>
                  <a:pt x="5418" y="9883"/>
                </a:cubicBezTo>
                <a:cubicBezTo>
                  <a:pt x="5705" y="9883"/>
                  <a:pt x="5991" y="9850"/>
                  <a:pt x="6274" y="9777"/>
                </a:cubicBezTo>
                <a:cubicBezTo>
                  <a:pt x="7270" y="9523"/>
                  <a:pt x="8097" y="8823"/>
                  <a:pt x="8763" y="8039"/>
                </a:cubicBezTo>
                <a:cubicBezTo>
                  <a:pt x="9417" y="7270"/>
                  <a:pt x="9961" y="6387"/>
                  <a:pt x="10217" y="5408"/>
                </a:cubicBezTo>
                <a:cubicBezTo>
                  <a:pt x="10474" y="4430"/>
                  <a:pt x="10423" y="3351"/>
                  <a:pt x="9952" y="2457"/>
                </a:cubicBezTo>
                <a:cubicBezTo>
                  <a:pt x="9463" y="1525"/>
                  <a:pt x="8553" y="862"/>
                  <a:pt x="7565" y="495"/>
                </a:cubicBezTo>
                <a:cubicBezTo>
                  <a:pt x="6742" y="189"/>
                  <a:pt x="5788"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508370" y="-526038"/>
            <a:ext cx="1149480" cy="1121977"/>
          </a:xfrm>
          <a:custGeom>
            <a:rect b="b" l="l" r="r" t="t"/>
            <a:pathLst>
              <a:path extrusionOk="0" h="4773" w="4890">
                <a:moveTo>
                  <a:pt x="2578" y="1640"/>
                </a:moveTo>
                <a:cubicBezTo>
                  <a:pt x="2606" y="1640"/>
                  <a:pt x="2634" y="1641"/>
                  <a:pt x="2661" y="1642"/>
                </a:cubicBezTo>
                <a:cubicBezTo>
                  <a:pt x="2834" y="1654"/>
                  <a:pt x="3008" y="1715"/>
                  <a:pt x="3130" y="1840"/>
                </a:cubicBezTo>
                <a:cubicBezTo>
                  <a:pt x="3247" y="1959"/>
                  <a:pt x="3305" y="2127"/>
                  <a:pt x="3311" y="2292"/>
                </a:cubicBezTo>
                <a:cubicBezTo>
                  <a:pt x="3316" y="2458"/>
                  <a:pt x="3273" y="2622"/>
                  <a:pt x="3204" y="2774"/>
                </a:cubicBezTo>
                <a:cubicBezTo>
                  <a:pt x="3137" y="2929"/>
                  <a:pt x="3039" y="3078"/>
                  <a:pt x="2894" y="3165"/>
                </a:cubicBezTo>
                <a:cubicBezTo>
                  <a:pt x="2796" y="3224"/>
                  <a:pt x="2684" y="3249"/>
                  <a:pt x="2570" y="3249"/>
                </a:cubicBezTo>
                <a:cubicBezTo>
                  <a:pt x="2447" y="3249"/>
                  <a:pt x="2322" y="3219"/>
                  <a:pt x="2209" y="3170"/>
                </a:cubicBezTo>
                <a:cubicBezTo>
                  <a:pt x="2018" y="3086"/>
                  <a:pt x="1847" y="2944"/>
                  <a:pt x="1744" y="2762"/>
                </a:cubicBezTo>
                <a:cubicBezTo>
                  <a:pt x="1642" y="2579"/>
                  <a:pt x="1610" y="2353"/>
                  <a:pt x="1677" y="2154"/>
                </a:cubicBezTo>
                <a:cubicBezTo>
                  <a:pt x="1798" y="1789"/>
                  <a:pt x="2218" y="1640"/>
                  <a:pt x="2578" y="1640"/>
                </a:cubicBezTo>
                <a:close/>
                <a:moveTo>
                  <a:pt x="2707" y="0"/>
                </a:moveTo>
                <a:cubicBezTo>
                  <a:pt x="2458" y="0"/>
                  <a:pt x="2209" y="41"/>
                  <a:pt x="1974" y="120"/>
                </a:cubicBezTo>
                <a:cubicBezTo>
                  <a:pt x="1406" y="311"/>
                  <a:pt x="923" y="713"/>
                  <a:pt x="584" y="1206"/>
                </a:cubicBezTo>
                <a:cubicBezTo>
                  <a:pt x="202" y="1761"/>
                  <a:pt x="1" y="2488"/>
                  <a:pt x="236" y="3119"/>
                </a:cubicBezTo>
                <a:cubicBezTo>
                  <a:pt x="401" y="3571"/>
                  <a:pt x="768" y="3922"/>
                  <a:pt x="1165" y="4194"/>
                </a:cubicBezTo>
                <a:cubicBezTo>
                  <a:pt x="1554" y="4462"/>
                  <a:pt x="1992" y="4674"/>
                  <a:pt x="2459" y="4746"/>
                </a:cubicBezTo>
                <a:cubicBezTo>
                  <a:pt x="2572" y="4764"/>
                  <a:pt x="2686" y="4773"/>
                  <a:pt x="2800" y="4773"/>
                </a:cubicBezTo>
                <a:cubicBezTo>
                  <a:pt x="3161" y="4773"/>
                  <a:pt x="3523" y="4682"/>
                  <a:pt x="3822" y="4483"/>
                </a:cubicBezTo>
                <a:cubicBezTo>
                  <a:pt x="4233" y="4209"/>
                  <a:pt x="4498" y="3754"/>
                  <a:pt x="4621" y="3276"/>
                </a:cubicBezTo>
                <a:cubicBezTo>
                  <a:pt x="4889" y="2238"/>
                  <a:pt x="4744" y="826"/>
                  <a:pt x="3713" y="252"/>
                </a:cubicBezTo>
                <a:cubicBezTo>
                  <a:pt x="3407" y="82"/>
                  <a:pt x="3058" y="0"/>
                  <a:pt x="2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2"/>
          <p:cNvGrpSpPr/>
          <p:nvPr/>
        </p:nvGrpSpPr>
        <p:grpSpPr>
          <a:xfrm>
            <a:off x="8288221" y="87646"/>
            <a:ext cx="734527" cy="628323"/>
            <a:chOff x="4559525" y="2162500"/>
            <a:chExt cx="149200" cy="127625"/>
          </a:xfrm>
        </p:grpSpPr>
        <p:sp>
          <p:nvSpPr>
            <p:cNvPr id="549" name="Google Shape;549;p42"/>
            <p:cNvSpPr/>
            <p:nvPr/>
          </p:nvSpPr>
          <p:spPr>
            <a:xfrm>
              <a:off x="4602875" y="2261575"/>
              <a:ext cx="28250" cy="28550"/>
            </a:xfrm>
            <a:custGeom>
              <a:rect b="b" l="l" r="r" t="t"/>
              <a:pathLst>
                <a:path extrusionOk="0" h="1142" w="1130">
                  <a:moveTo>
                    <a:pt x="327" y="1"/>
                  </a:moveTo>
                  <a:cubicBezTo>
                    <a:pt x="172" y="1"/>
                    <a:pt x="56" y="191"/>
                    <a:pt x="41" y="325"/>
                  </a:cubicBezTo>
                  <a:cubicBezTo>
                    <a:pt x="35" y="383"/>
                    <a:pt x="36" y="442"/>
                    <a:pt x="45" y="500"/>
                  </a:cubicBezTo>
                  <a:cubicBezTo>
                    <a:pt x="1" y="791"/>
                    <a:pt x="134" y="1141"/>
                    <a:pt x="436" y="1141"/>
                  </a:cubicBezTo>
                  <a:cubicBezTo>
                    <a:pt x="457" y="1141"/>
                    <a:pt x="480" y="1140"/>
                    <a:pt x="503" y="1136"/>
                  </a:cubicBezTo>
                  <a:cubicBezTo>
                    <a:pt x="841" y="1083"/>
                    <a:pt x="1074" y="684"/>
                    <a:pt x="1114" y="375"/>
                  </a:cubicBezTo>
                  <a:cubicBezTo>
                    <a:pt x="1130" y="257"/>
                    <a:pt x="1084" y="125"/>
                    <a:pt x="952" y="104"/>
                  </a:cubicBezTo>
                  <a:cubicBezTo>
                    <a:pt x="921" y="100"/>
                    <a:pt x="890" y="98"/>
                    <a:pt x="859" y="98"/>
                  </a:cubicBezTo>
                  <a:cubicBezTo>
                    <a:pt x="795" y="98"/>
                    <a:pt x="730" y="105"/>
                    <a:pt x="665" y="105"/>
                  </a:cubicBezTo>
                  <a:cubicBezTo>
                    <a:pt x="664" y="105"/>
                    <a:pt x="663" y="105"/>
                    <a:pt x="663" y="105"/>
                  </a:cubicBezTo>
                  <a:cubicBezTo>
                    <a:pt x="546" y="105"/>
                    <a:pt x="453" y="3"/>
                    <a:pt x="331" y="1"/>
                  </a:cubicBezTo>
                  <a:cubicBezTo>
                    <a:pt x="329" y="1"/>
                    <a:pt x="328"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4620075" y="2215025"/>
              <a:ext cx="28725" cy="23650"/>
            </a:xfrm>
            <a:custGeom>
              <a:rect b="b" l="l" r="r" t="t"/>
              <a:pathLst>
                <a:path extrusionOk="0" h="946" w="1149">
                  <a:moveTo>
                    <a:pt x="996" y="621"/>
                  </a:moveTo>
                  <a:lnTo>
                    <a:pt x="996" y="621"/>
                  </a:lnTo>
                  <a:cubicBezTo>
                    <a:pt x="995" y="630"/>
                    <a:pt x="992" y="637"/>
                    <a:pt x="990" y="645"/>
                  </a:cubicBezTo>
                  <a:cubicBezTo>
                    <a:pt x="989" y="642"/>
                    <a:pt x="987" y="639"/>
                    <a:pt x="985" y="636"/>
                  </a:cubicBezTo>
                  <a:cubicBezTo>
                    <a:pt x="989" y="631"/>
                    <a:pt x="992" y="626"/>
                    <a:pt x="996" y="621"/>
                  </a:cubicBezTo>
                  <a:close/>
                  <a:moveTo>
                    <a:pt x="390" y="697"/>
                  </a:moveTo>
                  <a:cubicBezTo>
                    <a:pt x="396" y="700"/>
                    <a:pt x="402" y="702"/>
                    <a:pt x="407" y="705"/>
                  </a:cubicBezTo>
                  <a:cubicBezTo>
                    <a:pt x="400" y="703"/>
                    <a:pt x="390" y="702"/>
                    <a:pt x="382" y="701"/>
                  </a:cubicBezTo>
                  <a:lnTo>
                    <a:pt x="390" y="697"/>
                  </a:lnTo>
                  <a:close/>
                  <a:moveTo>
                    <a:pt x="470" y="1"/>
                  </a:moveTo>
                  <a:cubicBezTo>
                    <a:pt x="370" y="1"/>
                    <a:pt x="284" y="68"/>
                    <a:pt x="221" y="142"/>
                  </a:cubicBezTo>
                  <a:cubicBezTo>
                    <a:pt x="54" y="337"/>
                    <a:pt x="0" y="746"/>
                    <a:pt x="244" y="902"/>
                  </a:cubicBezTo>
                  <a:cubicBezTo>
                    <a:pt x="284" y="927"/>
                    <a:pt x="371" y="940"/>
                    <a:pt x="471" y="940"/>
                  </a:cubicBezTo>
                  <a:cubicBezTo>
                    <a:pt x="495" y="940"/>
                    <a:pt x="520" y="939"/>
                    <a:pt x="545" y="938"/>
                  </a:cubicBezTo>
                  <a:cubicBezTo>
                    <a:pt x="577" y="943"/>
                    <a:pt x="609" y="946"/>
                    <a:pt x="640" y="946"/>
                  </a:cubicBezTo>
                  <a:cubicBezTo>
                    <a:pt x="758" y="946"/>
                    <a:pt x="875" y="910"/>
                    <a:pt x="974" y="838"/>
                  </a:cubicBezTo>
                  <a:cubicBezTo>
                    <a:pt x="1129" y="726"/>
                    <a:pt x="1148" y="483"/>
                    <a:pt x="1037" y="337"/>
                  </a:cubicBezTo>
                  <a:cubicBezTo>
                    <a:pt x="920" y="183"/>
                    <a:pt x="720" y="70"/>
                    <a:pt x="539" y="12"/>
                  </a:cubicBezTo>
                  <a:cubicBezTo>
                    <a:pt x="515" y="4"/>
                    <a:pt x="492" y="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4581050" y="2214275"/>
              <a:ext cx="29975" cy="34575"/>
            </a:xfrm>
            <a:custGeom>
              <a:rect b="b" l="l" r="r" t="t"/>
              <a:pathLst>
                <a:path extrusionOk="0" h="1383" w="1199">
                  <a:moveTo>
                    <a:pt x="562" y="135"/>
                  </a:moveTo>
                  <a:lnTo>
                    <a:pt x="562" y="135"/>
                  </a:lnTo>
                  <a:cubicBezTo>
                    <a:pt x="568" y="140"/>
                    <a:pt x="574" y="150"/>
                    <a:pt x="579" y="162"/>
                  </a:cubicBezTo>
                  <a:cubicBezTo>
                    <a:pt x="574" y="153"/>
                    <a:pt x="570" y="146"/>
                    <a:pt x="564" y="138"/>
                  </a:cubicBezTo>
                  <a:cubicBezTo>
                    <a:pt x="564" y="137"/>
                    <a:pt x="563" y="136"/>
                    <a:pt x="562" y="135"/>
                  </a:cubicBezTo>
                  <a:close/>
                  <a:moveTo>
                    <a:pt x="256" y="953"/>
                  </a:moveTo>
                  <a:cubicBezTo>
                    <a:pt x="256" y="954"/>
                    <a:pt x="256" y="954"/>
                    <a:pt x="256" y="954"/>
                  </a:cubicBezTo>
                  <a:cubicBezTo>
                    <a:pt x="256" y="954"/>
                    <a:pt x="255" y="953"/>
                    <a:pt x="256" y="953"/>
                  </a:cubicBezTo>
                  <a:close/>
                  <a:moveTo>
                    <a:pt x="541" y="1"/>
                  </a:moveTo>
                  <a:cubicBezTo>
                    <a:pt x="500" y="1"/>
                    <a:pt x="456" y="15"/>
                    <a:pt x="415" y="41"/>
                  </a:cubicBezTo>
                  <a:cubicBezTo>
                    <a:pt x="108" y="237"/>
                    <a:pt x="0" y="587"/>
                    <a:pt x="72" y="929"/>
                  </a:cubicBezTo>
                  <a:cubicBezTo>
                    <a:pt x="109" y="1110"/>
                    <a:pt x="204" y="1299"/>
                    <a:pt x="385" y="1362"/>
                  </a:cubicBezTo>
                  <a:cubicBezTo>
                    <a:pt x="424" y="1376"/>
                    <a:pt x="464" y="1382"/>
                    <a:pt x="505" y="1382"/>
                  </a:cubicBezTo>
                  <a:cubicBezTo>
                    <a:pt x="581" y="1382"/>
                    <a:pt x="660" y="1362"/>
                    <a:pt x="732" y="1330"/>
                  </a:cubicBezTo>
                  <a:cubicBezTo>
                    <a:pt x="851" y="1325"/>
                    <a:pt x="965" y="1284"/>
                    <a:pt x="1056" y="1199"/>
                  </a:cubicBezTo>
                  <a:cubicBezTo>
                    <a:pt x="1199" y="1066"/>
                    <a:pt x="1143" y="865"/>
                    <a:pt x="1046" y="726"/>
                  </a:cubicBezTo>
                  <a:cubicBezTo>
                    <a:pt x="982" y="633"/>
                    <a:pt x="886" y="562"/>
                    <a:pt x="809" y="479"/>
                  </a:cubicBezTo>
                  <a:cubicBezTo>
                    <a:pt x="717" y="378"/>
                    <a:pt x="732" y="257"/>
                    <a:pt x="701" y="133"/>
                  </a:cubicBezTo>
                  <a:cubicBezTo>
                    <a:pt x="677" y="42"/>
                    <a:pt x="613" y="1"/>
                    <a:pt x="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4603700" y="2162500"/>
              <a:ext cx="28125" cy="29725"/>
            </a:xfrm>
            <a:custGeom>
              <a:rect b="b" l="l" r="r" t="t"/>
              <a:pathLst>
                <a:path extrusionOk="0" h="1189" w="1125">
                  <a:moveTo>
                    <a:pt x="666" y="1"/>
                  </a:moveTo>
                  <a:cubicBezTo>
                    <a:pt x="631" y="1"/>
                    <a:pt x="590" y="10"/>
                    <a:pt x="543" y="30"/>
                  </a:cubicBezTo>
                  <a:cubicBezTo>
                    <a:pt x="283" y="143"/>
                    <a:pt x="1" y="456"/>
                    <a:pt x="44" y="761"/>
                  </a:cubicBezTo>
                  <a:cubicBezTo>
                    <a:pt x="73" y="955"/>
                    <a:pt x="202" y="1061"/>
                    <a:pt x="363" y="1106"/>
                  </a:cubicBezTo>
                  <a:cubicBezTo>
                    <a:pt x="442" y="1159"/>
                    <a:pt x="537" y="1189"/>
                    <a:pt x="632" y="1189"/>
                  </a:cubicBezTo>
                  <a:cubicBezTo>
                    <a:pt x="708" y="1189"/>
                    <a:pt x="783" y="1169"/>
                    <a:pt x="848" y="1127"/>
                  </a:cubicBezTo>
                  <a:cubicBezTo>
                    <a:pt x="1124" y="950"/>
                    <a:pt x="901" y="610"/>
                    <a:pt x="884" y="369"/>
                  </a:cubicBezTo>
                  <a:cubicBezTo>
                    <a:pt x="872" y="200"/>
                    <a:pt x="829" y="1"/>
                    <a:pt x="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4656050" y="2248050"/>
              <a:ext cx="22625" cy="24550"/>
            </a:xfrm>
            <a:custGeom>
              <a:rect b="b" l="l" r="r" t="t"/>
              <a:pathLst>
                <a:path extrusionOk="0" h="982" w="905">
                  <a:moveTo>
                    <a:pt x="726" y="585"/>
                  </a:moveTo>
                  <a:cubicBezTo>
                    <a:pt x="736" y="610"/>
                    <a:pt x="739" y="636"/>
                    <a:pt x="735" y="662"/>
                  </a:cubicBezTo>
                  <a:cubicBezTo>
                    <a:pt x="736" y="636"/>
                    <a:pt x="733" y="610"/>
                    <a:pt x="726" y="585"/>
                  </a:cubicBezTo>
                  <a:close/>
                  <a:moveTo>
                    <a:pt x="498" y="0"/>
                  </a:moveTo>
                  <a:cubicBezTo>
                    <a:pt x="363" y="0"/>
                    <a:pt x="212" y="84"/>
                    <a:pt x="120" y="190"/>
                  </a:cubicBezTo>
                  <a:cubicBezTo>
                    <a:pt x="34" y="291"/>
                    <a:pt x="0" y="411"/>
                    <a:pt x="59" y="537"/>
                  </a:cubicBezTo>
                  <a:cubicBezTo>
                    <a:pt x="65" y="549"/>
                    <a:pt x="72" y="563"/>
                    <a:pt x="79" y="578"/>
                  </a:cubicBezTo>
                  <a:cubicBezTo>
                    <a:pt x="78" y="588"/>
                    <a:pt x="79" y="598"/>
                    <a:pt x="83" y="609"/>
                  </a:cubicBezTo>
                  <a:cubicBezTo>
                    <a:pt x="153" y="803"/>
                    <a:pt x="351" y="981"/>
                    <a:pt x="557" y="981"/>
                  </a:cubicBezTo>
                  <a:cubicBezTo>
                    <a:pt x="620" y="981"/>
                    <a:pt x="684" y="965"/>
                    <a:pt x="745" y="927"/>
                  </a:cubicBezTo>
                  <a:cubicBezTo>
                    <a:pt x="853" y="860"/>
                    <a:pt x="905" y="729"/>
                    <a:pt x="899" y="608"/>
                  </a:cubicBezTo>
                  <a:cubicBezTo>
                    <a:pt x="895" y="545"/>
                    <a:pt x="867" y="491"/>
                    <a:pt x="835" y="437"/>
                  </a:cubicBezTo>
                  <a:cubicBezTo>
                    <a:pt x="790" y="365"/>
                    <a:pt x="781" y="286"/>
                    <a:pt x="755" y="205"/>
                  </a:cubicBezTo>
                  <a:cubicBezTo>
                    <a:pt x="709" y="57"/>
                    <a:pt x="609"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4643675" y="2172375"/>
              <a:ext cx="27025" cy="38025"/>
            </a:xfrm>
            <a:custGeom>
              <a:rect b="b" l="l" r="r" t="t"/>
              <a:pathLst>
                <a:path extrusionOk="0" h="1521" w="1081">
                  <a:moveTo>
                    <a:pt x="561" y="1"/>
                  </a:moveTo>
                  <a:cubicBezTo>
                    <a:pt x="495" y="1"/>
                    <a:pt x="429" y="50"/>
                    <a:pt x="380" y="91"/>
                  </a:cubicBezTo>
                  <a:cubicBezTo>
                    <a:pt x="175" y="257"/>
                    <a:pt x="1" y="511"/>
                    <a:pt x="13" y="785"/>
                  </a:cubicBezTo>
                  <a:cubicBezTo>
                    <a:pt x="18" y="909"/>
                    <a:pt x="90" y="1010"/>
                    <a:pt x="167" y="1102"/>
                  </a:cubicBezTo>
                  <a:cubicBezTo>
                    <a:pt x="246" y="1199"/>
                    <a:pt x="304" y="1349"/>
                    <a:pt x="406" y="1424"/>
                  </a:cubicBezTo>
                  <a:cubicBezTo>
                    <a:pt x="443" y="1450"/>
                    <a:pt x="488" y="1467"/>
                    <a:pt x="537" y="1474"/>
                  </a:cubicBezTo>
                  <a:cubicBezTo>
                    <a:pt x="580" y="1500"/>
                    <a:pt x="630" y="1516"/>
                    <a:pt x="686" y="1520"/>
                  </a:cubicBezTo>
                  <a:cubicBezTo>
                    <a:pt x="695" y="1521"/>
                    <a:pt x="703" y="1521"/>
                    <a:pt x="712" y="1521"/>
                  </a:cubicBezTo>
                  <a:cubicBezTo>
                    <a:pt x="964" y="1521"/>
                    <a:pt x="1081" y="1260"/>
                    <a:pt x="1038" y="1042"/>
                  </a:cubicBezTo>
                  <a:cubicBezTo>
                    <a:pt x="1015" y="924"/>
                    <a:pt x="961" y="811"/>
                    <a:pt x="916" y="701"/>
                  </a:cubicBezTo>
                  <a:cubicBezTo>
                    <a:pt x="861" y="560"/>
                    <a:pt x="751" y="452"/>
                    <a:pt x="701" y="311"/>
                  </a:cubicBezTo>
                  <a:cubicBezTo>
                    <a:pt x="670" y="219"/>
                    <a:pt x="729" y="88"/>
                    <a:pt x="632" y="22"/>
                  </a:cubicBezTo>
                  <a:cubicBezTo>
                    <a:pt x="608" y="7"/>
                    <a:pt x="58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4679025" y="2208925"/>
              <a:ext cx="29700" cy="27725"/>
            </a:xfrm>
            <a:custGeom>
              <a:rect b="b" l="l" r="r" t="t"/>
              <a:pathLst>
                <a:path extrusionOk="0" h="1109" w="1188">
                  <a:moveTo>
                    <a:pt x="891" y="1"/>
                  </a:moveTo>
                  <a:cubicBezTo>
                    <a:pt x="849" y="1"/>
                    <a:pt x="806" y="7"/>
                    <a:pt x="768" y="14"/>
                  </a:cubicBezTo>
                  <a:cubicBezTo>
                    <a:pt x="629" y="36"/>
                    <a:pt x="483" y="70"/>
                    <a:pt x="350" y="107"/>
                  </a:cubicBezTo>
                  <a:cubicBezTo>
                    <a:pt x="138" y="168"/>
                    <a:pt x="0" y="392"/>
                    <a:pt x="6" y="607"/>
                  </a:cubicBezTo>
                  <a:cubicBezTo>
                    <a:pt x="9" y="704"/>
                    <a:pt x="45" y="773"/>
                    <a:pt x="99" y="823"/>
                  </a:cubicBezTo>
                  <a:cubicBezTo>
                    <a:pt x="138" y="902"/>
                    <a:pt x="190" y="975"/>
                    <a:pt x="245" y="1020"/>
                  </a:cubicBezTo>
                  <a:cubicBezTo>
                    <a:pt x="320" y="1083"/>
                    <a:pt x="421" y="1108"/>
                    <a:pt x="526" y="1108"/>
                  </a:cubicBezTo>
                  <a:cubicBezTo>
                    <a:pt x="657" y="1108"/>
                    <a:pt x="794" y="1069"/>
                    <a:pt x="891" y="1018"/>
                  </a:cubicBezTo>
                  <a:cubicBezTo>
                    <a:pt x="1062" y="928"/>
                    <a:pt x="1123" y="721"/>
                    <a:pt x="1156" y="546"/>
                  </a:cubicBezTo>
                  <a:cubicBezTo>
                    <a:pt x="1188" y="373"/>
                    <a:pt x="1186" y="162"/>
                    <a:pt x="1036" y="44"/>
                  </a:cubicBezTo>
                  <a:cubicBezTo>
                    <a:pt x="994" y="11"/>
                    <a:pt x="943" y="1"/>
                    <a:pt x="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4559525" y="2169300"/>
              <a:ext cx="29150" cy="28375"/>
            </a:xfrm>
            <a:custGeom>
              <a:rect b="b" l="l" r="r" t="t"/>
              <a:pathLst>
                <a:path extrusionOk="0" h="1135" w="1166">
                  <a:moveTo>
                    <a:pt x="743" y="1"/>
                  </a:moveTo>
                  <a:cubicBezTo>
                    <a:pt x="306" y="1"/>
                    <a:pt x="1" y="606"/>
                    <a:pt x="282" y="978"/>
                  </a:cubicBezTo>
                  <a:cubicBezTo>
                    <a:pt x="364" y="1087"/>
                    <a:pt x="471" y="1134"/>
                    <a:pt x="578" y="1134"/>
                  </a:cubicBezTo>
                  <a:cubicBezTo>
                    <a:pt x="675" y="1134"/>
                    <a:pt x="773" y="1095"/>
                    <a:pt x="855" y="1026"/>
                  </a:cubicBezTo>
                  <a:cubicBezTo>
                    <a:pt x="991" y="957"/>
                    <a:pt x="1041" y="775"/>
                    <a:pt x="1062" y="615"/>
                  </a:cubicBezTo>
                  <a:cubicBezTo>
                    <a:pt x="1086" y="421"/>
                    <a:pt x="1165" y="130"/>
                    <a:pt x="932" y="38"/>
                  </a:cubicBezTo>
                  <a:cubicBezTo>
                    <a:pt x="867" y="12"/>
                    <a:pt x="804" y="1"/>
                    <a:pt x="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2"/>
          <p:cNvSpPr/>
          <p:nvPr/>
        </p:nvSpPr>
        <p:spPr>
          <a:xfrm>
            <a:off x="451525" y="2765650"/>
            <a:ext cx="734531" cy="680996"/>
          </a:xfrm>
          <a:custGeom>
            <a:rect b="b" l="l" r="r" t="t"/>
            <a:pathLst>
              <a:path extrusionOk="0" h="5737" w="6188">
                <a:moveTo>
                  <a:pt x="3164" y="2047"/>
                </a:moveTo>
                <a:cubicBezTo>
                  <a:pt x="3210" y="2047"/>
                  <a:pt x="3257" y="2053"/>
                  <a:pt x="3304" y="2066"/>
                </a:cubicBezTo>
                <a:cubicBezTo>
                  <a:pt x="3542" y="2128"/>
                  <a:pt x="3703" y="2371"/>
                  <a:pt x="3737" y="2613"/>
                </a:cubicBezTo>
                <a:cubicBezTo>
                  <a:pt x="3774" y="2894"/>
                  <a:pt x="3641" y="3179"/>
                  <a:pt x="3251" y="3185"/>
                </a:cubicBezTo>
                <a:cubicBezTo>
                  <a:pt x="3248" y="3185"/>
                  <a:pt x="3245" y="3185"/>
                  <a:pt x="3242" y="3185"/>
                </a:cubicBezTo>
                <a:cubicBezTo>
                  <a:pt x="2984" y="3185"/>
                  <a:pt x="2730" y="2963"/>
                  <a:pt x="2683" y="2682"/>
                </a:cubicBezTo>
                <a:cubicBezTo>
                  <a:pt x="2617" y="2307"/>
                  <a:pt x="2863" y="2047"/>
                  <a:pt x="3164" y="2047"/>
                </a:cubicBezTo>
                <a:close/>
                <a:moveTo>
                  <a:pt x="3789" y="0"/>
                </a:moveTo>
                <a:cubicBezTo>
                  <a:pt x="3481" y="0"/>
                  <a:pt x="3126" y="125"/>
                  <a:pt x="2941" y="580"/>
                </a:cubicBezTo>
                <a:cubicBezTo>
                  <a:pt x="2778" y="983"/>
                  <a:pt x="3044" y="1672"/>
                  <a:pt x="2836" y="1672"/>
                </a:cubicBezTo>
                <a:cubicBezTo>
                  <a:pt x="2831" y="1672"/>
                  <a:pt x="2825" y="1672"/>
                  <a:pt x="2820" y="1671"/>
                </a:cubicBezTo>
                <a:cubicBezTo>
                  <a:pt x="2444" y="1616"/>
                  <a:pt x="2633" y="831"/>
                  <a:pt x="2118" y="602"/>
                </a:cubicBezTo>
                <a:cubicBezTo>
                  <a:pt x="1882" y="497"/>
                  <a:pt x="1650" y="449"/>
                  <a:pt x="1436" y="449"/>
                </a:cubicBezTo>
                <a:cubicBezTo>
                  <a:pt x="1083" y="449"/>
                  <a:pt x="779" y="581"/>
                  <a:pt x="589" y="810"/>
                </a:cubicBezTo>
                <a:cubicBezTo>
                  <a:pt x="169" y="1316"/>
                  <a:pt x="300" y="2311"/>
                  <a:pt x="1048" y="2704"/>
                </a:cubicBezTo>
                <a:cubicBezTo>
                  <a:pt x="1220" y="2794"/>
                  <a:pt x="1412" y="2843"/>
                  <a:pt x="1603" y="2864"/>
                </a:cubicBezTo>
                <a:cubicBezTo>
                  <a:pt x="1698" y="2874"/>
                  <a:pt x="2149" y="2837"/>
                  <a:pt x="1905" y="3008"/>
                </a:cubicBezTo>
                <a:cubicBezTo>
                  <a:pt x="1657" y="3183"/>
                  <a:pt x="1032" y="3003"/>
                  <a:pt x="717" y="3364"/>
                </a:cubicBezTo>
                <a:cubicBezTo>
                  <a:pt x="372" y="3763"/>
                  <a:pt x="1" y="4689"/>
                  <a:pt x="753" y="5101"/>
                </a:cubicBezTo>
                <a:cubicBezTo>
                  <a:pt x="910" y="5187"/>
                  <a:pt x="1170" y="5233"/>
                  <a:pt x="1433" y="5233"/>
                </a:cubicBezTo>
                <a:cubicBezTo>
                  <a:pt x="1776" y="5233"/>
                  <a:pt x="2125" y="5156"/>
                  <a:pt x="2264" y="4993"/>
                </a:cubicBezTo>
                <a:cubicBezTo>
                  <a:pt x="2432" y="4795"/>
                  <a:pt x="2494" y="4185"/>
                  <a:pt x="2784" y="4185"/>
                </a:cubicBezTo>
                <a:cubicBezTo>
                  <a:pt x="2792" y="4185"/>
                  <a:pt x="2799" y="4185"/>
                  <a:pt x="2806" y="4186"/>
                </a:cubicBezTo>
                <a:cubicBezTo>
                  <a:pt x="3219" y="4229"/>
                  <a:pt x="2565" y="4890"/>
                  <a:pt x="3297" y="5505"/>
                </a:cubicBezTo>
                <a:cubicBezTo>
                  <a:pt x="3483" y="5661"/>
                  <a:pt x="3789" y="5736"/>
                  <a:pt x="4088" y="5736"/>
                </a:cubicBezTo>
                <a:cubicBezTo>
                  <a:pt x="4403" y="5736"/>
                  <a:pt x="4709" y="5654"/>
                  <a:pt x="4859" y="5495"/>
                </a:cubicBezTo>
                <a:cubicBezTo>
                  <a:pt x="5145" y="5193"/>
                  <a:pt x="5163" y="4666"/>
                  <a:pt x="4964" y="4303"/>
                </a:cubicBezTo>
                <a:cubicBezTo>
                  <a:pt x="4803" y="4006"/>
                  <a:pt x="4470" y="3859"/>
                  <a:pt x="4244" y="3698"/>
                </a:cubicBezTo>
                <a:cubicBezTo>
                  <a:pt x="4160" y="3639"/>
                  <a:pt x="4249" y="3586"/>
                  <a:pt x="4342" y="3586"/>
                </a:cubicBezTo>
                <a:cubicBezTo>
                  <a:pt x="4674" y="3586"/>
                  <a:pt x="4816" y="3769"/>
                  <a:pt x="5087" y="3769"/>
                </a:cubicBezTo>
                <a:cubicBezTo>
                  <a:pt x="5133" y="3769"/>
                  <a:pt x="5183" y="3764"/>
                  <a:pt x="5237" y="3752"/>
                </a:cubicBezTo>
                <a:cubicBezTo>
                  <a:pt x="5780" y="3633"/>
                  <a:pt x="6188" y="2979"/>
                  <a:pt x="6082" y="2449"/>
                </a:cubicBezTo>
                <a:cubicBezTo>
                  <a:pt x="6024" y="2160"/>
                  <a:pt x="5649" y="1694"/>
                  <a:pt x="5156" y="1694"/>
                </a:cubicBezTo>
                <a:cubicBezTo>
                  <a:pt x="5020" y="1694"/>
                  <a:pt x="4876" y="1729"/>
                  <a:pt x="4726" y="1814"/>
                </a:cubicBezTo>
                <a:cubicBezTo>
                  <a:pt x="4587" y="1891"/>
                  <a:pt x="4270" y="2213"/>
                  <a:pt x="4125" y="2213"/>
                </a:cubicBezTo>
                <a:cubicBezTo>
                  <a:pt x="4094" y="2213"/>
                  <a:pt x="4072" y="2199"/>
                  <a:pt x="4059" y="2166"/>
                </a:cubicBezTo>
                <a:cubicBezTo>
                  <a:pt x="4000" y="2008"/>
                  <a:pt x="4568" y="1650"/>
                  <a:pt x="4624" y="1295"/>
                </a:cubicBezTo>
                <a:cubicBezTo>
                  <a:pt x="4672" y="977"/>
                  <a:pt x="4792" y="302"/>
                  <a:pt x="4216" y="78"/>
                </a:cubicBezTo>
                <a:cubicBezTo>
                  <a:pt x="4110" y="37"/>
                  <a:pt x="3957" y="0"/>
                  <a:pt x="3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txBox="1"/>
          <p:nvPr>
            <p:ph idx="2" type="subTitle"/>
          </p:nvPr>
        </p:nvSpPr>
        <p:spPr>
          <a:xfrm>
            <a:off x="4572000" y="1574000"/>
            <a:ext cx="3852000" cy="307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Font typeface="Anaheim"/>
              <a:buChar char="●"/>
              <a:defRPr/>
            </a:lvl1pPr>
            <a:lvl2pPr lvl="1" rtl="0" algn="ctr">
              <a:lnSpc>
                <a:spcPct val="100000"/>
              </a:lnSpc>
              <a:spcBef>
                <a:spcPts val="0"/>
              </a:spcBef>
              <a:spcAft>
                <a:spcPts val="0"/>
              </a:spcAft>
              <a:buClr>
                <a:srgbClr val="434343"/>
              </a:buClr>
              <a:buSzPts val="1400"/>
              <a:buFont typeface="Anaheim"/>
              <a:buChar char="○"/>
              <a:defRPr/>
            </a:lvl2pPr>
            <a:lvl3pPr lvl="2" rtl="0" algn="ctr">
              <a:lnSpc>
                <a:spcPct val="100000"/>
              </a:lnSpc>
              <a:spcBef>
                <a:spcPts val="0"/>
              </a:spcBef>
              <a:spcAft>
                <a:spcPts val="0"/>
              </a:spcAft>
              <a:buClr>
                <a:srgbClr val="434343"/>
              </a:buClr>
              <a:buSzPts val="1400"/>
              <a:buFont typeface="Anaheim"/>
              <a:buChar char="■"/>
              <a:defRPr/>
            </a:lvl3pPr>
            <a:lvl4pPr lvl="3" rtl="0" algn="ctr">
              <a:lnSpc>
                <a:spcPct val="100000"/>
              </a:lnSpc>
              <a:spcBef>
                <a:spcPts val="0"/>
              </a:spcBef>
              <a:spcAft>
                <a:spcPts val="0"/>
              </a:spcAft>
              <a:buClr>
                <a:srgbClr val="434343"/>
              </a:buClr>
              <a:buSzPts val="1400"/>
              <a:buFont typeface="Anaheim"/>
              <a:buChar char="●"/>
              <a:defRPr/>
            </a:lvl4pPr>
            <a:lvl5pPr lvl="4" rtl="0" algn="ctr">
              <a:lnSpc>
                <a:spcPct val="100000"/>
              </a:lnSpc>
              <a:spcBef>
                <a:spcPts val="0"/>
              </a:spcBef>
              <a:spcAft>
                <a:spcPts val="0"/>
              </a:spcAft>
              <a:buClr>
                <a:srgbClr val="434343"/>
              </a:buClr>
              <a:buSzPts val="1400"/>
              <a:buFont typeface="Anaheim"/>
              <a:buChar char="○"/>
              <a:defRPr/>
            </a:lvl5pPr>
            <a:lvl6pPr lvl="5" rtl="0" algn="ctr">
              <a:lnSpc>
                <a:spcPct val="100000"/>
              </a:lnSpc>
              <a:spcBef>
                <a:spcPts val="0"/>
              </a:spcBef>
              <a:spcAft>
                <a:spcPts val="0"/>
              </a:spcAft>
              <a:buClr>
                <a:srgbClr val="434343"/>
              </a:buClr>
              <a:buSzPts val="1400"/>
              <a:buFont typeface="Anaheim"/>
              <a:buChar char="■"/>
              <a:defRPr/>
            </a:lvl6pPr>
            <a:lvl7pPr lvl="6" rtl="0" algn="ctr">
              <a:lnSpc>
                <a:spcPct val="100000"/>
              </a:lnSpc>
              <a:spcBef>
                <a:spcPts val="0"/>
              </a:spcBef>
              <a:spcAft>
                <a:spcPts val="0"/>
              </a:spcAft>
              <a:buClr>
                <a:srgbClr val="434343"/>
              </a:buClr>
              <a:buSzPts val="1400"/>
              <a:buFont typeface="Anaheim"/>
              <a:buChar char="●"/>
              <a:defRPr/>
            </a:lvl7pPr>
            <a:lvl8pPr lvl="7" rtl="0" algn="ctr">
              <a:lnSpc>
                <a:spcPct val="100000"/>
              </a:lnSpc>
              <a:spcBef>
                <a:spcPts val="0"/>
              </a:spcBef>
              <a:spcAft>
                <a:spcPts val="0"/>
              </a:spcAft>
              <a:buClr>
                <a:srgbClr val="434343"/>
              </a:buClr>
              <a:buSzPts val="1400"/>
              <a:buFont typeface="Anaheim"/>
              <a:buChar char="○"/>
              <a:defRPr/>
            </a:lvl8pPr>
            <a:lvl9pPr lvl="8" rtl="0" algn="ctr">
              <a:lnSpc>
                <a:spcPct val="100000"/>
              </a:lnSpc>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4">
    <p:spTree>
      <p:nvGrpSpPr>
        <p:cNvPr id="559" name="Shape 559"/>
        <p:cNvGrpSpPr/>
        <p:nvPr/>
      </p:nvGrpSpPr>
      <p:grpSpPr>
        <a:xfrm>
          <a:off x="0" y="0"/>
          <a:ext cx="0" cy="0"/>
          <a:chOff x="0" y="0"/>
          <a:chExt cx="0" cy="0"/>
        </a:xfrm>
      </p:grpSpPr>
      <p:sp>
        <p:nvSpPr>
          <p:cNvPr id="560" name="Google Shape;560;p43"/>
          <p:cNvSpPr txBox="1"/>
          <p:nvPr>
            <p:ph type="title"/>
          </p:nvPr>
        </p:nvSpPr>
        <p:spPr>
          <a:xfrm>
            <a:off x="1048350" y="323850"/>
            <a:ext cx="70473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0.jpg"/><Relationship Id="rId5"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gif"/><Relationship Id="rId4" Type="http://schemas.openxmlformats.org/officeDocument/2006/relationships/image" Target="../media/image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hyperlink" Target="https://docs.google.com/spreadsheets/d/1NNbn_N5wGrDi0ANwjWsxFqOe1sPwQOcYZ_utrjmiTAc/copy#gid=0"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44"/>
          <p:cNvSpPr txBox="1"/>
          <p:nvPr>
            <p:ph idx="1" type="subTitle"/>
          </p:nvPr>
        </p:nvSpPr>
        <p:spPr>
          <a:xfrm>
            <a:off x="311700" y="2834125"/>
            <a:ext cx="8520600" cy="599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Crop Yield Prediction &amp; Smart Irrigation</a:t>
            </a:r>
            <a:endParaRPr/>
          </a:p>
        </p:txBody>
      </p:sp>
      <p:sp>
        <p:nvSpPr>
          <p:cNvPr id="566" name="Google Shape;566;p44"/>
          <p:cNvSpPr txBox="1"/>
          <p:nvPr>
            <p:ph type="ctrTitle"/>
          </p:nvPr>
        </p:nvSpPr>
        <p:spPr>
          <a:xfrm>
            <a:off x="311700" y="744575"/>
            <a:ext cx="8520600" cy="181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IOT Presentation</a:t>
            </a:r>
            <a:endParaRPr/>
          </a:p>
        </p:txBody>
      </p:sp>
      <p:grpSp>
        <p:nvGrpSpPr>
          <p:cNvPr id="567" name="Google Shape;567;p44"/>
          <p:cNvGrpSpPr/>
          <p:nvPr/>
        </p:nvGrpSpPr>
        <p:grpSpPr>
          <a:xfrm>
            <a:off x="7287024" y="3841525"/>
            <a:ext cx="1409975" cy="1048282"/>
            <a:chOff x="7018999" y="3789500"/>
            <a:chExt cx="1409975" cy="1048282"/>
          </a:xfrm>
        </p:grpSpPr>
        <p:sp>
          <p:nvSpPr>
            <p:cNvPr id="568" name="Google Shape;568;p44"/>
            <p:cNvSpPr/>
            <p:nvPr/>
          </p:nvSpPr>
          <p:spPr>
            <a:xfrm>
              <a:off x="7018999" y="3789500"/>
              <a:ext cx="1409975" cy="1048282"/>
            </a:xfrm>
            <a:custGeom>
              <a:rect b="b" l="l" r="r" t="t"/>
              <a:pathLst>
                <a:path extrusionOk="0" h="27035" w="36363">
                  <a:moveTo>
                    <a:pt x="6880" y="1"/>
                  </a:moveTo>
                  <a:cubicBezTo>
                    <a:pt x="6490" y="1"/>
                    <a:pt x="6102" y="122"/>
                    <a:pt x="5774" y="351"/>
                  </a:cubicBezTo>
                  <a:cubicBezTo>
                    <a:pt x="5259" y="717"/>
                    <a:pt x="4955" y="1312"/>
                    <a:pt x="4963" y="1939"/>
                  </a:cubicBezTo>
                  <a:cubicBezTo>
                    <a:pt x="4965" y="1993"/>
                    <a:pt x="4984" y="3287"/>
                    <a:pt x="5263" y="5242"/>
                  </a:cubicBezTo>
                  <a:cubicBezTo>
                    <a:pt x="5273" y="5304"/>
                    <a:pt x="5281" y="5363"/>
                    <a:pt x="5292" y="5421"/>
                  </a:cubicBezTo>
                  <a:cubicBezTo>
                    <a:pt x="5189" y="5425"/>
                    <a:pt x="5111" y="5429"/>
                    <a:pt x="5064" y="5435"/>
                  </a:cubicBezTo>
                  <a:cubicBezTo>
                    <a:pt x="4153" y="5521"/>
                    <a:pt x="3429" y="6242"/>
                    <a:pt x="3343" y="7152"/>
                  </a:cubicBezTo>
                  <a:cubicBezTo>
                    <a:pt x="3289" y="7702"/>
                    <a:pt x="3476" y="8230"/>
                    <a:pt x="3823" y="8617"/>
                  </a:cubicBezTo>
                  <a:cubicBezTo>
                    <a:pt x="3942" y="10168"/>
                    <a:pt x="4647" y="11391"/>
                    <a:pt x="5706" y="12011"/>
                  </a:cubicBezTo>
                  <a:lnTo>
                    <a:pt x="5714" y="12056"/>
                  </a:lnTo>
                  <a:cubicBezTo>
                    <a:pt x="4561" y="12805"/>
                    <a:pt x="3751" y="13912"/>
                    <a:pt x="3248" y="14910"/>
                  </a:cubicBezTo>
                  <a:cubicBezTo>
                    <a:pt x="3191" y="14928"/>
                    <a:pt x="3131" y="14944"/>
                    <a:pt x="3078" y="14965"/>
                  </a:cubicBezTo>
                  <a:cubicBezTo>
                    <a:pt x="1822" y="15422"/>
                    <a:pt x="356" y="16126"/>
                    <a:pt x="152" y="17474"/>
                  </a:cubicBezTo>
                  <a:cubicBezTo>
                    <a:pt x="1" y="18477"/>
                    <a:pt x="544" y="19396"/>
                    <a:pt x="1531" y="19606"/>
                  </a:cubicBezTo>
                  <a:cubicBezTo>
                    <a:pt x="1699" y="19665"/>
                    <a:pt x="2469" y="19956"/>
                    <a:pt x="4615" y="21007"/>
                  </a:cubicBezTo>
                  <a:cubicBezTo>
                    <a:pt x="6453" y="21905"/>
                    <a:pt x="7553" y="22240"/>
                    <a:pt x="8669" y="22240"/>
                  </a:cubicBezTo>
                  <a:cubicBezTo>
                    <a:pt x="9149" y="22240"/>
                    <a:pt x="9561" y="22178"/>
                    <a:pt x="10000" y="22115"/>
                  </a:cubicBezTo>
                  <a:cubicBezTo>
                    <a:pt x="10154" y="22090"/>
                    <a:pt x="10318" y="22068"/>
                    <a:pt x="10497" y="22045"/>
                  </a:cubicBezTo>
                  <a:cubicBezTo>
                    <a:pt x="11461" y="21922"/>
                    <a:pt x="12844" y="21830"/>
                    <a:pt x="13738" y="21778"/>
                  </a:cubicBezTo>
                  <a:lnTo>
                    <a:pt x="17899" y="26403"/>
                  </a:lnTo>
                  <a:cubicBezTo>
                    <a:pt x="18262" y="26807"/>
                    <a:pt x="18781" y="27034"/>
                    <a:pt x="19323" y="27034"/>
                  </a:cubicBezTo>
                  <a:cubicBezTo>
                    <a:pt x="19378" y="27034"/>
                    <a:pt x="19431" y="27032"/>
                    <a:pt x="19489" y="27028"/>
                  </a:cubicBezTo>
                  <a:cubicBezTo>
                    <a:pt x="21356" y="26864"/>
                    <a:pt x="25001" y="25432"/>
                    <a:pt x="25463" y="21177"/>
                  </a:cubicBezTo>
                  <a:cubicBezTo>
                    <a:pt x="25543" y="20453"/>
                    <a:pt x="25202" y="19745"/>
                    <a:pt x="24587" y="19355"/>
                  </a:cubicBezTo>
                  <a:lnTo>
                    <a:pt x="21631" y="17478"/>
                  </a:lnTo>
                  <a:lnTo>
                    <a:pt x="34350" y="17478"/>
                  </a:lnTo>
                  <a:cubicBezTo>
                    <a:pt x="35001" y="17478"/>
                    <a:pt x="35608" y="17146"/>
                    <a:pt x="35961" y="16598"/>
                  </a:cubicBezTo>
                  <a:cubicBezTo>
                    <a:pt x="36312" y="16048"/>
                    <a:pt x="36363" y="15359"/>
                    <a:pt x="36090" y="14766"/>
                  </a:cubicBezTo>
                  <a:lnTo>
                    <a:pt x="34734" y="11750"/>
                  </a:lnTo>
                  <a:lnTo>
                    <a:pt x="36090" y="8779"/>
                  </a:lnTo>
                  <a:cubicBezTo>
                    <a:pt x="36215" y="8525"/>
                    <a:pt x="36285" y="8238"/>
                    <a:pt x="36285" y="7934"/>
                  </a:cubicBezTo>
                  <a:cubicBezTo>
                    <a:pt x="36285" y="7138"/>
                    <a:pt x="35799" y="6455"/>
                    <a:pt x="35105" y="6168"/>
                  </a:cubicBezTo>
                  <a:cubicBezTo>
                    <a:pt x="35103" y="5975"/>
                    <a:pt x="35073" y="5788"/>
                    <a:pt x="35019" y="5612"/>
                  </a:cubicBezTo>
                  <a:cubicBezTo>
                    <a:pt x="35075" y="5429"/>
                    <a:pt x="35105" y="5234"/>
                    <a:pt x="35105" y="5035"/>
                  </a:cubicBezTo>
                  <a:lnTo>
                    <a:pt x="35105" y="5017"/>
                  </a:lnTo>
                  <a:lnTo>
                    <a:pt x="35099" y="4309"/>
                  </a:lnTo>
                  <a:cubicBezTo>
                    <a:pt x="35095" y="4135"/>
                    <a:pt x="35073" y="3968"/>
                    <a:pt x="35029" y="3808"/>
                  </a:cubicBezTo>
                  <a:cubicBezTo>
                    <a:pt x="35075" y="3644"/>
                    <a:pt x="35099" y="3472"/>
                    <a:pt x="35099" y="3293"/>
                  </a:cubicBezTo>
                  <a:lnTo>
                    <a:pt x="35099" y="2590"/>
                  </a:lnTo>
                  <a:cubicBezTo>
                    <a:pt x="35099" y="1517"/>
                    <a:pt x="34229" y="645"/>
                    <a:pt x="33156" y="645"/>
                  </a:cubicBezTo>
                  <a:lnTo>
                    <a:pt x="31142" y="645"/>
                  </a:lnTo>
                  <a:cubicBezTo>
                    <a:pt x="30984" y="645"/>
                    <a:pt x="30836" y="665"/>
                    <a:pt x="30690" y="700"/>
                  </a:cubicBezTo>
                  <a:cubicBezTo>
                    <a:pt x="30543" y="665"/>
                    <a:pt x="30393" y="645"/>
                    <a:pt x="30235" y="645"/>
                  </a:cubicBezTo>
                  <a:lnTo>
                    <a:pt x="29539" y="645"/>
                  </a:lnTo>
                  <a:cubicBezTo>
                    <a:pt x="29367" y="645"/>
                    <a:pt x="29201" y="667"/>
                    <a:pt x="29043" y="708"/>
                  </a:cubicBezTo>
                  <a:cubicBezTo>
                    <a:pt x="28885" y="665"/>
                    <a:pt x="28719" y="645"/>
                    <a:pt x="28546" y="645"/>
                  </a:cubicBezTo>
                  <a:lnTo>
                    <a:pt x="27849" y="645"/>
                  </a:lnTo>
                  <a:cubicBezTo>
                    <a:pt x="27730" y="645"/>
                    <a:pt x="27615" y="657"/>
                    <a:pt x="27502" y="678"/>
                  </a:cubicBezTo>
                  <a:cubicBezTo>
                    <a:pt x="27389" y="657"/>
                    <a:pt x="27274" y="645"/>
                    <a:pt x="27155" y="645"/>
                  </a:cubicBezTo>
                  <a:lnTo>
                    <a:pt x="24772" y="645"/>
                  </a:lnTo>
                  <a:cubicBezTo>
                    <a:pt x="24417" y="645"/>
                    <a:pt x="24088" y="741"/>
                    <a:pt x="23801" y="905"/>
                  </a:cubicBezTo>
                  <a:cubicBezTo>
                    <a:pt x="23516" y="739"/>
                    <a:pt x="23190" y="645"/>
                    <a:pt x="22835" y="645"/>
                  </a:cubicBezTo>
                  <a:lnTo>
                    <a:pt x="20820" y="645"/>
                  </a:lnTo>
                  <a:cubicBezTo>
                    <a:pt x="20691" y="645"/>
                    <a:pt x="20566" y="657"/>
                    <a:pt x="20445" y="682"/>
                  </a:cubicBezTo>
                  <a:cubicBezTo>
                    <a:pt x="20324" y="659"/>
                    <a:pt x="20201" y="645"/>
                    <a:pt x="20077" y="645"/>
                  </a:cubicBezTo>
                  <a:lnTo>
                    <a:pt x="19376" y="645"/>
                  </a:lnTo>
                  <a:cubicBezTo>
                    <a:pt x="19189" y="645"/>
                    <a:pt x="19007" y="669"/>
                    <a:pt x="18834" y="721"/>
                  </a:cubicBezTo>
                  <a:cubicBezTo>
                    <a:pt x="18662" y="669"/>
                    <a:pt x="18481" y="645"/>
                    <a:pt x="18297" y="645"/>
                  </a:cubicBezTo>
                  <a:lnTo>
                    <a:pt x="17585" y="645"/>
                  </a:lnTo>
                  <a:cubicBezTo>
                    <a:pt x="17421" y="645"/>
                    <a:pt x="17261" y="667"/>
                    <a:pt x="17107" y="706"/>
                  </a:cubicBezTo>
                  <a:cubicBezTo>
                    <a:pt x="16953" y="665"/>
                    <a:pt x="16791" y="645"/>
                    <a:pt x="16625" y="645"/>
                  </a:cubicBezTo>
                  <a:lnTo>
                    <a:pt x="15714" y="645"/>
                  </a:lnTo>
                  <a:cubicBezTo>
                    <a:pt x="15342" y="645"/>
                    <a:pt x="14994" y="749"/>
                    <a:pt x="14696" y="932"/>
                  </a:cubicBezTo>
                  <a:cubicBezTo>
                    <a:pt x="14251" y="698"/>
                    <a:pt x="13767" y="579"/>
                    <a:pt x="13260" y="579"/>
                  </a:cubicBezTo>
                  <a:cubicBezTo>
                    <a:pt x="12698" y="579"/>
                    <a:pt x="12169" y="723"/>
                    <a:pt x="11686" y="1006"/>
                  </a:cubicBezTo>
                  <a:cubicBezTo>
                    <a:pt x="11223" y="1277"/>
                    <a:pt x="10849" y="1646"/>
                    <a:pt x="10566" y="2108"/>
                  </a:cubicBezTo>
                  <a:cubicBezTo>
                    <a:pt x="10497" y="2220"/>
                    <a:pt x="10439" y="2337"/>
                    <a:pt x="10384" y="2454"/>
                  </a:cubicBezTo>
                  <a:cubicBezTo>
                    <a:pt x="10382" y="2452"/>
                    <a:pt x="10382" y="2450"/>
                    <a:pt x="10380" y="2450"/>
                  </a:cubicBezTo>
                  <a:cubicBezTo>
                    <a:pt x="9097" y="754"/>
                    <a:pt x="7793" y="210"/>
                    <a:pt x="7542" y="118"/>
                  </a:cubicBezTo>
                  <a:cubicBezTo>
                    <a:pt x="7327" y="40"/>
                    <a:pt x="7101" y="1"/>
                    <a:pt x="68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7445932" y="3914934"/>
              <a:ext cx="94301" cy="143661"/>
            </a:xfrm>
            <a:custGeom>
              <a:rect b="b" l="l" r="r" t="t"/>
              <a:pathLst>
                <a:path extrusionOk="0" h="3705" w="2432">
                  <a:moveTo>
                    <a:pt x="1221" y="1"/>
                  </a:moveTo>
                  <a:cubicBezTo>
                    <a:pt x="831" y="1"/>
                    <a:pt x="532" y="93"/>
                    <a:pt x="319" y="276"/>
                  </a:cubicBezTo>
                  <a:cubicBezTo>
                    <a:pt x="109" y="461"/>
                    <a:pt x="1" y="684"/>
                    <a:pt x="1" y="953"/>
                  </a:cubicBezTo>
                  <a:cubicBezTo>
                    <a:pt x="1" y="1267"/>
                    <a:pt x="113" y="1509"/>
                    <a:pt x="343" y="1681"/>
                  </a:cubicBezTo>
                  <a:cubicBezTo>
                    <a:pt x="571" y="1854"/>
                    <a:pt x="809" y="2005"/>
                    <a:pt x="1061" y="2133"/>
                  </a:cubicBezTo>
                  <a:cubicBezTo>
                    <a:pt x="1229" y="2221"/>
                    <a:pt x="1385" y="2309"/>
                    <a:pt x="1527" y="2401"/>
                  </a:cubicBezTo>
                  <a:cubicBezTo>
                    <a:pt x="1668" y="2494"/>
                    <a:pt x="1740" y="2600"/>
                    <a:pt x="1740" y="2717"/>
                  </a:cubicBezTo>
                  <a:cubicBezTo>
                    <a:pt x="1740" y="2842"/>
                    <a:pt x="1689" y="2939"/>
                    <a:pt x="1580" y="3004"/>
                  </a:cubicBezTo>
                  <a:cubicBezTo>
                    <a:pt x="1476" y="3072"/>
                    <a:pt x="1318" y="3105"/>
                    <a:pt x="1104" y="3105"/>
                  </a:cubicBezTo>
                  <a:cubicBezTo>
                    <a:pt x="955" y="3105"/>
                    <a:pt x="797" y="3074"/>
                    <a:pt x="630" y="3021"/>
                  </a:cubicBezTo>
                  <a:cubicBezTo>
                    <a:pt x="464" y="2966"/>
                    <a:pt x="325" y="2910"/>
                    <a:pt x="218" y="2853"/>
                  </a:cubicBezTo>
                  <a:lnTo>
                    <a:pt x="58" y="3400"/>
                  </a:lnTo>
                  <a:cubicBezTo>
                    <a:pt x="138" y="3472"/>
                    <a:pt x="294" y="3538"/>
                    <a:pt x="530" y="3606"/>
                  </a:cubicBezTo>
                  <a:cubicBezTo>
                    <a:pt x="764" y="3671"/>
                    <a:pt x="955" y="3704"/>
                    <a:pt x="1106" y="3704"/>
                  </a:cubicBezTo>
                  <a:cubicBezTo>
                    <a:pt x="1535" y="3704"/>
                    <a:pt x="1863" y="3612"/>
                    <a:pt x="2091" y="3427"/>
                  </a:cubicBezTo>
                  <a:cubicBezTo>
                    <a:pt x="2317" y="3242"/>
                    <a:pt x="2432" y="3011"/>
                    <a:pt x="2432" y="2728"/>
                  </a:cubicBezTo>
                  <a:cubicBezTo>
                    <a:pt x="2432" y="2424"/>
                    <a:pt x="2317" y="2184"/>
                    <a:pt x="2087" y="2009"/>
                  </a:cubicBezTo>
                  <a:cubicBezTo>
                    <a:pt x="1855" y="1835"/>
                    <a:pt x="1615" y="1681"/>
                    <a:pt x="1363" y="1552"/>
                  </a:cubicBezTo>
                  <a:lnTo>
                    <a:pt x="1328" y="1531"/>
                  </a:lnTo>
                  <a:cubicBezTo>
                    <a:pt x="1154" y="1445"/>
                    <a:pt x="1004" y="1359"/>
                    <a:pt x="881" y="1273"/>
                  </a:cubicBezTo>
                  <a:cubicBezTo>
                    <a:pt x="758" y="1189"/>
                    <a:pt x="696" y="1080"/>
                    <a:pt x="696" y="953"/>
                  </a:cubicBezTo>
                  <a:cubicBezTo>
                    <a:pt x="696" y="832"/>
                    <a:pt x="747" y="740"/>
                    <a:pt x="850" y="680"/>
                  </a:cubicBezTo>
                  <a:cubicBezTo>
                    <a:pt x="952" y="623"/>
                    <a:pt x="1078" y="592"/>
                    <a:pt x="1229" y="592"/>
                  </a:cubicBezTo>
                  <a:cubicBezTo>
                    <a:pt x="1383" y="592"/>
                    <a:pt x="1523" y="614"/>
                    <a:pt x="1648" y="664"/>
                  </a:cubicBezTo>
                  <a:cubicBezTo>
                    <a:pt x="1773" y="709"/>
                    <a:pt x="1892" y="758"/>
                    <a:pt x="1999" y="811"/>
                  </a:cubicBezTo>
                  <a:lnTo>
                    <a:pt x="2224" y="268"/>
                  </a:lnTo>
                  <a:cubicBezTo>
                    <a:pt x="2089" y="204"/>
                    <a:pt x="1933" y="143"/>
                    <a:pt x="1755" y="87"/>
                  </a:cubicBezTo>
                  <a:cubicBezTo>
                    <a:pt x="1578" y="30"/>
                    <a:pt x="1400" y="1"/>
                    <a:pt x="1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7550620" y="3918152"/>
              <a:ext cx="129470" cy="137806"/>
            </a:xfrm>
            <a:custGeom>
              <a:rect b="b" l="l" r="r" t="t"/>
              <a:pathLst>
                <a:path extrusionOk="0" h="3554" w="3339">
                  <a:moveTo>
                    <a:pt x="1656" y="931"/>
                  </a:moveTo>
                  <a:lnTo>
                    <a:pt x="2134" y="2171"/>
                  </a:lnTo>
                  <a:lnTo>
                    <a:pt x="1192" y="2171"/>
                  </a:lnTo>
                  <a:lnTo>
                    <a:pt x="1656" y="931"/>
                  </a:lnTo>
                  <a:close/>
                  <a:moveTo>
                    <a:pt x="1385" y="0"/>
                  </a:moveTo>
                  <a:lnTo>
                    <a:pt x="0" y="3553"/>
                  </a:lnTo>
                  <a:lnTo>
                    <a:pt x="679" y="3553"/>
                  </a:lnTo>
                  <a:lnTo>
                    <a:pt x="991" y="2716"/>
                  </a:lnTo>
                  <a:lnTo>
                    <a:pt x="2341" y="2716"/>
                  </a:lnTo>
                  <a:lnTo>
                    <a:pt x="2659" y="3553"/>
                  </a:lnTo>
                  <a:lnTo>
                    <a:pt x="3338" y="3457"/>
                  </a:lnTo>
                  <a:lnTo>
                    <a:pt x="1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7682410" y="3918152"/>
              <a:ext cx="129547" cy="137806"/>
            </a:xfrm>
            <a:custGeom>
              <a:rect b="b" l="l" r="r" t="t"/>
              <a:pathLst>
                <a:path extrusionOk="0" h="3554" w="3341">
                  <a:moveTo>
                    <a:pt x="670" y="0"/>
                  </a:moveTo>
                  <a:lnTo>
                    <a:pt x="1" y="96"/>
                  </a:lnTo>
                  <a:lnTo>
                    <a:pt x="1382" y="3553"/>
                  </a:lnTo>
                  <a:lnTo>
                    <a:pt x="1956" y="3553"/>
                  </a:lnTo>
                  <a:lnTo>
                    <a:pt x="3341" y="0"/>
                  </a:lnTo>
                  <a:lnTo>
                    <a:pt x="2656" y="0"/>
                  </a:lnTo>
                  <a:lnTo>
                    <a:pt x="1679" y="2626"/>
                  </a:lnTo>
                  <a:lnTo>
                    <a:pt x="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7830059" y="3918152"/>
              <a:ext cx="96550" cy="137806"/>
            </a:xfrm>
            <a:custGeom>
              <a:rect b="b" l="l" r="r" t="t"/>
              <a:pathLst>
                <a:path extrusionOk="0" h="3554" w="2490">
                  <a:moveTo>
                    <a:pt x="1" y="0"/>
                  </a:moveTo>
                  <a:lnTo>
                    <a:pt x="1" y="3553"/>
                  </a:lnTo>
                  <a:lnTo>
                    <a:pt x="2489" y="3553"/>
                  </a:lnTo>
                  <a:lnTo>
                    <a:pt x="2378" y="3026"/>
                  </a:lnTo>
                  <a:lnTo>
                    <a:pt x="676" y="3026"/>
                  </a:lnTo>
                  <a:lnTo>
                    <a:pt x="676" y="2029"/>
                  </a:lnTo>
                  <a:lnTo>
                    <a:pt x="1738" y="2029"/>
                  </a:lnTo>
                  <a:lnTo>
                    <a:pt x="1628" y="1492"/>
                  </a:lnTo>
                  <a:lnTo>
                    <a:pt x="676" y="1492"/>
                  </a:lnTo>
                  <a:lnTo>
                    <a:pt x="676" y="533"/>
                  </a:lnTo>
                  <a:lnTo>
                    <a:pt x="2227" y="533"/>
                  </a:lnTo>
                  <a:lnTo>
                    <a:pt x="21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7979452" y="3918152"/>
              <a:ext cx="115782" cy="137806"/>
            </a:xfrm>
            <a:custGeom>
              <a:rect b="b" l="l" r="r" t="t"/>
              <a:pathLst>
                <a:path extrusionOk="0" h="3554" w="2986">
                  <a:moveTo>
                    <a:pt x="3" y="0"/>
                  </a:moveTo>
                  <a:lnTo>
                    <a:pt x="1" y="533"/>
                  </a:lnTo>
                  <a:lnTo>
                    <a:pt x="1082" y="533"/>
                  </a:lnTo>
                  <a:lnTo>
                    <a:pt x="1082" y="3553"/>
                  </a:lnTo>
                  <a:lnTo>
                    <a:pt x="1767" y="3553"/>
                  </a:lnTo>
                  <a:lnTo>
                    <a:pt x="1767" y="533"/>
                  </a:lnTo>
                  <a:lnTo>
                    <a:pt x="2986" y="533"/>
                  </a:lnTo>
                  <a:lnTo>
                    <a:pt x="28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8113181" y="3917183"/>
              <a:ext cx="106631" cy="138853"/>
            </a:xfrm>
            <a:custGeom>
              <a:rect b="b" l="l" r="r" t="t"/>
              <a:pathLst>
                <a:path extrusionOk="0" h="3581" w="2750">
                  <a:moveTo>
                    <a:pt x="675" y="0"/>
                  </a:moveTo>
                  <a:lnTo>
                    <a:pt x="0" y="29"/>
                  </a:lnTo>
                  <a:lnTo>
                    <a:pt x="0" y="3580"/>
                  </a:lnTo>
                  <a:lnTo>
                    <a:pt x="675" y="3580"/>
                  </a:lnTo>
                  <a:lnTo>
                    <a:pt x="675" y="2075"/>
                  </a:lnTo>
                  <a:lnTo>
                    <a:pt x="2074" y="2075"/>
                  </a:lnTo>
                  <a:lnTo>
                    <a:pt x="2074" y="3578"/>
                  </a:lnTo>
                  <a:lnTo>
                    <a:pt x="2749" y="3578"/>
                  </a:lnTo>
                  <a:lnTo>
                    <a:pt x="2749" y="25"/>
                  </a:lnTo>
                  <a:lnTo>
                    <a:pt x="2074" y="25"/>
                  </a:lnTo>
                  <a:lnTo>
                    <a:pt x="2074" y="1531"/>
                  </a:lnTo>
                  <a:lnTo>
                    <a:pt x="675" y="1531"/>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7444420" y="4094883"/>
              <a:ext cx="903031" cy="295970"/>
            </a:xfrm>
            <a:custGeom>
              <a:rect b="b" l="l" r="r" t="t"/>
              <a:pathLst>
                <a:path extrusionOk="0" h="7633" w="23289">
                  <a:moveTo>
                    <a:pt x="1" y="1"/>
                  </a:moveTo>
                  <a:lnTo>
                    <a:pt x="1740" y="3817"/>
                  </a:lnTo>
                  <a:lnTo>
                    <a:pt x="1" y="7633"/>
                  </a:lnTo>
                  <a:lnTo>
                    <a:pt x="23288" y="7633"/>
                  </a:lnTo>
                  <a:lnTo>
                    <a:pt x="21546" y="3817"/>
                  </a:lnTo>
                  <a:lnTo>
                    <a:pt x="23288" y="1"/>
                  </a:lnTo>
                  <a:close/>
                </a:path>
              </a:pathLst>
            </a:custGeom>
            <a:solidFill>
              <a:srgbClr val="FFE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7544494" y="4183598"/>
              <a:ext cx="97713" cy="137729"/>
            </a:xfrm>
            <a:custGeom>
              <a:rect b="b" l="l" r="r" t="t"/>
              <a:pathLst>
                <a:path extrusionOk="0" h="3552" w="2520">
                  <a:moveTo>
                    <a:pt x="1092" y="564"/>
                  </a:moveTo>
                  <a:cubicBezTo>
                    <a:pt x="1313" y="564"/>
                    <a:pt x="1488" y="610"/>
                    <a:pt x="1613" y="700"/>
                  </a:cubicBezTo>
                  <a:cubicBezTo>
                    <a:pt x="1736" y="790"/>
                    <a:pt x="1802" y="948"/>
                    <a:pt x="1802" y="1180"/>
                  </a:cubicBezTo>
                  <a:cubicBezTo>
                    <a:pt x="1785" y="1377"/>
                    <a:pt x="1718" y="1522"/>
                    <a:pt x="1590" y="1615"/>
                  </a:cubicBezTo>
                  <a:cubicBezTo>
                    <a:pt x="1467" y="1707"/>
                    <a:pt x="1303" y="1754"/>
                    <a:pt x="1102" y="1754"/>
                  </a:cubicBezTo>
                  <a:lnTo>
                    <a:pt x="673" y="1754"/>
                  </a:lnTo>
                  <a:lnTo>
                    <a:pt x="673" y="564"/>
                  </a:lnTo>
                  <a:close/>
                  <a:moveTo>
                    <a:pt x="0" y="0"/>
                  </a:moveTo>
                  <a:lnTo>
                    <a:pt x="0" y="3552"/>
                  </a:lnTo>
                  <a:lnTo>
                    <a:pt x="675" y="3552"/>
                  </a:lnTo>
                  <a:lnTo>
                    <a:pt x="675" y="2312"/>
                  </a:lnTo>
                  <a:lnTo>
                    <a:pt x="1067" y="2312"/>
                  </a:lnTo>
                  <a:cubicBezTo>
                    <a:pt x="1445" y="2312"/>
                    <a:pt x="1779" y="2218"/>
                    <a:pt x="2077" y="2027"/>
                  </a:cubicBezTo>
                  <a:cubicBezTo>
                    <a:pt x="2370" y="1838"/>
                    <a:pt x="2520" y="1543"/>
                    <a:pt x="2520" y="1139"/>
                  </a:cubicBezTo>
                  <a:cubicBezTo>
                    <a:pt x="2520" y="731"/>
                    <a:pt x="2380" y="437"/>
                    <a:pt x="2107" y="263"/>
                  </a:cubicBezTo>
                  <a:cubicBezTo>
                    <a:pt x="1833" y="88"/>
                    <a:pt x="1502"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7667405" y="4183598"/>
              <a:ext cx="91044" cy="137729"/>
            </a:xfrm>
            <a:custGeom>
              <a:rect b="b" l="l" r="r" t="t"/>
              <a:pathLst>
                <a:path extrusionOk="0" h="3552" w="2348">
                  <a:moveTo>
                    <a:pt x="0" y="0"/>
                  </a:moveTo>
                  <a:lnTo>
                    <a:pt x="0" y="3552"/>
                  </a:lnTo>
                  <a:lnTo>
                    <a:pt x="2347" y="3552"/>
                  </a:lnTo>
                  <a:lnTo>
                    <a:pt x="2243" y="3022"/>
                  </a:lnTo>
                  <a:lnTo>
                    <a:pt x="675" y="3022"/>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7761585" y="4183598"/>
              <a:ext cx="129547" cy="137729"/>
            </a:xfrm>
            <a:custGeom>
              <a:rect b="b" l="l" r="r" t="t"/>
              <a:pathLst>
                <a:path extrusionOk="0" h="3552" w="3341">
                  <a:moveTo>
                    <a:pt x="1658" y="930"/>
                  </a:moveTo>
                  <a:lnTo>
                    <a:pt x="2134" y="2169"/>
                  </a:lnTo>
                  <a:lnTo>
                    <a:pt x="1192" y="2169"/>
                  </a:lnTo>
                  <a:lnTo>
                    <a:pt x="1658" y="930"/>
                  </a:lnTo>
                  <a:close/>
                  <a:moveTo>
                    <a:pt x="1385" y="0"/>
                  </a:moveTo>
                  <a:lnTo>
                    <a:pt x="0" y="3552"/>
                  </a:lnTo>
                  <a:lnTo>
                    <a:pt x="679" y="3552"/>
                  </a:lnTo>
                  <a:lnTo>
                    <a:pt x="993" y="2714"/>
                  </a:lnTo>
                  <a:lnTo>
                    <a:pt x="2341" y="2714"/>
                  </a:lnTo>
                  <a:lnTo>
                    <a:pt x="2659" y="3552"/>
                  </a:lnTo>
                  <a:lnTo>
                    <a:pt x="3340" y="3457"/>
                  </a:lnTo>
                  <a:lnTo>
                    <a:pt x="1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7909195" y="4183598"/>
              <a:ext cx="116364" cy="137729"/>
            </a:xfrm>
            <a:custGeom>
              <a:rect b="b" l="l" r="r" t="t"/>
              <a:pathLst>
                <a:path extrusionOk="0" h="3552" w="3001">
                  <a:moveTo>
                    <a:pt x="1" y="0"/>
                  </a:moveTo>
                  <a:lnTo>
                    <a:pt x="1" y="3552"/>
                  </a:lnTo>
                  <a:lnTo>
                    <a:pt x="676" y="3552"/>
                  </a:lnTo>
                  <a:lnTo>
                    <a:pt x="676" y="1174"/>
                  </a:lnTo>
                  <a:lnTo>
                    <a:pt x="2319" y="3552"/>
                  </a:lnTo>
                  <a:lnTo>
                    <a:pt x="3000" y="3552"/>
                  </a:lnTo>
                  <a:lnTo>
                    <a:pt x="3000" y="0"/>
                  </a:lnTo>
                  <a:lnTo>
                    <a:pt x="2319" y="0"/>
                  </a:lnTo>
                  <a:lnTo>
                    <a:pt x="2319" y="2372"/>
                  </a:lnTo>
                  <a:lnTo>
                    <a:pt x="6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8059558" y="4183598"/>
              <a:ext cx="96433" cy="137729"/>
            </a:xfrm>
            <a:custGeom>
              <a:rect b="b" l="l" r="r" t="t"/>
              <a:pathLst>
                <a:path extrusionOk="0" h="3552" w="2487">
                  <a:moveTo>
                    <a:pt x="0" y="0"/>
                  </a:moveTo>
                  <a:lnTo>
                    <a:pt x="0" y="3552"/>
                  </a:lnTo>
                  <a:lnTo>
                    <a:pt x="2487" y="3552"/>
                  </a:lnTo>
                  <a:lnTo>
                    <a:pt x="2378" y="3026"/>
                  </a:lnTo>
                  <a:lnTo>
                    <a:pt x="675" y="3026"/>
                  </a:lnTo>
                  <a:lnTo>
                    <a:pt x="675" y="2027"/>
                  </a:lnTo>
                  <a:lnTo>
                    <a:pt x="1738" y="2027"/>
                  </a:lnTo>
                  <a:lnTo>
                    <a:pt x="1627" y="1490"/>
                  </a:lnTo>
                  <a:lnTo>
                    <a:pt x="675" y="1490"/>
                  </a:lnTo>
                  <a:lnTo>
                    <a:pt x="675" y="534"/>
                  </a:lnTo>
                  <a:lnTo>
                    <a:pt x="2226" y="534"/>
                  </a:lnTo>
                  <a:lnTo>
                    <a:pt x="21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8161144" y="4183598"/>
              <a:ext cx="115782" cy="137729"/>
            </a:xfrm>
            <a:custGeom>
              <a:rect b="b" l="l" r="r" t="t"/>
              <a:pathLst>
                <a:path extrusionOk="0" h="3552" w="2986">
                  <a:moveTo>
                    <a:pt x="2" y="0"/>
                  </a:moveTo>
                  <a:lnTo>
                    <a:pt x="0" y="534"/>
                  </a:lnTo>
                  <a:lnTo>
                    <a:pt x="1082" y="534"/>
                  </a:lnTo>
                  <a:lnTo>
                    <a:pt x="1082" y="3552"/>
                  </a:lnTo>
                  <a:lnTo>
                    <a:pt x="1767" y="3552"/>
                  </a:lnTo>
                  <a:lnTo>
                    <a:pt x="1767" y="534"/>
                  </a:lnTo>
                  <a:lnTo>
                    <a:pt x="2985" y="534"/>
                  </a:lnTo>
                  <a:lnTo>
                    <a:pt x="28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7218914" y="3861503"/>
              <a:ext cx="260956" cy="466735"/>
            </a:xfrm>
            <a:custGeom>
              <a:rect b="b" l="l" r="r" t="t"/>
              <a:pathLst>
                <a:path extrusionOk="0" h="12037" w="6730">
                  <a:moveTo>
                    <a:pt x="1627" y="0"/>
                  </a:moveTo>
                  <a:lnTo>
                    <a:pt x="1627" y="0"/>
                  </a:lnTo>
                  <a:cubicBezTo>
                    <a:pt x="1627" y="0"/>
                    <a:pt x="1644" y="1201"/>
                    <a:pt x="1910" y="3051"/>
                  </a:cubicBezTo>
                  <a:cubicBezTo>
                    <a:pt x="2138" y="4631"/>
                    <a:pt x="3104" y="5388"/>
                    <a:pt x="3387" y="5579"/>
                  </a:cubicBezTo>
                  <a:cubicBezTo>
                    <a:pt x="3447" y="6229"/>
                    <a:pt x="3238" y="6590"/>
                    <a:pt x="2977" y="7039"/>
                  </a:cubicBezTo>
                  <a:cubicBezTo>
                    <a:pt x="2836" y="7281"/>
                    <a:pt x="2684" y="7544"/>
                    <a:pt x="2565" y="7870"/>
                  </a:cubicBezTo>
                  <a:cubicBezTo>
                    <a:pt x="2509" y="7394"/>
                    <a:pt x="2349" y="6754"/>
                    <a:pt x="1898" y="6249"/>
                  </a:cubicBezTo>
                  <a:cubicBezTo>
                    <a:pt x="1219" y="5487"/>
                    <a:pt x="383" y="5417"/>
                    <a:pt x="100" y="5417"/>
                  </a:cubicBezTo>
                  <a:cubicBezTo>
                    <a:pt x="36" y="5417"/>
                    <a:pt x="0" y="5421"/>
                    <a:pt x="0" y="5421"/>
                  </a:cubicBezTo>
                  <a:cubicBezTo>
                    <a:pt x="0" y="5421"/>
                    <a:pt x="443" y="5554"/>
                    <a:pt x="474" y="6385"/>
                  </a:cubicBezTo>
                  <a:cubicBezTo>
                    <a:pt x="501" y="7135"/>
                    <a:pt x="818" y="8618"/>
                    <a:pt x="2122" y="8618"/>
                  </a:cubicBezTo>
                  <a:cubicBezTo>
                    <a:pt x="2201" y="8618"/>
                    <a:pt x="2285" y="8612"/>
                    <a:pt x="2372" y="8601"/>
                  </a:cubicBezTo>
                  <a:lnTo>
                    <a:pt x="2372" y="8601"/>
                  </a:lnTo>
                  <a:cubicBezTo>
                    <a:pt x="2364" y="8648"/>
                    <a:pt x="2353" y="8691"/>
                    <a:pt x="2349" y="8740"/>
                  </a:cubicBezTo>
                  <a:cubicBezTo>
                    <a:pt x="2130" y="10420"/>
                    <a:pt x="3090" y="11861"/>
                    <a:pt x="3131" y="11922"/>
                  </a:cubicBezTo>
                  <a:cubicBezTo>
                    <a:pt x="3182" y="11996"/>
                    <a:pt x="3264" y="12037"/>
                    <a:pt x="3348" y="12037"/>
                  </a:cubicBezTo>
                  <a:cubicBezTo>
                    <a:pt x="3400" y="12037"/>
                    <a:pt x="3451" y="12023"/>
                    <a:pt x="3494" y="11992"/>
                  </a:cubicBezTo>
                  <a:cubicBezTo>
                    <a:pt x="3615" y="11910"/>
                    <a:pt x="3646" y="11748"/>
                    <a:pt x="3564" y="11631"/>
                  </a:cubicBezTo>
                  <a:cubicBezTo>
                    <a:pt x="3556" y="11621"/>
                    <a:pt x="3030" y="10824"/>
                    <a:pt x="2879" y="9778"/>
                  </a:cubicBezTo>
                  <a:lnTo>
                    <a:pt x="2879" y="9778"/>
                  </a:lnTo>
                  <a:cubicBezTo>
                    <a:pt x="2935" y="9781"/>
                    <a:pt x="2991" y="9782"/>
                    <a:pt x="3047" y="9782"/>
                  </a:cubicBezTo>
                  <a:cubicBezTo>
                    <a:pt x="4204" y="9782"/>
                    <a:pt x="5326" y="9225"/>
                    <a:pt x="5480" y="8385"/>
                  </a:cubicBezTo>
                  <a:cubicBezTo>
                    <a:pt x="5659" y="7435"/>
                    <a:pt x="6730" y="7082"/>
                    <a:pt x="6730" y="7082"/>
                  </a:cubicBezTo>
                  <a:cubicBezTo>
                    <a:pt x="6730" y="7082"/>
                    <a:pt x="6513" y="7020"/>
                    <a:pt x="6142" y="7020"/>
                  </a:cubicBezTo>
                  <a:cubicBezTo>
                    <a:pt x="5712" y="7020"/>
                    <a:pt x="5073" y="7104"/>
                    <a:pt x="4325" y="7470"/>
                  </a:cubicBezTo>
                  <a:cubicBezTo>
                    <a:pt x="3552" y="7850"/>
                    <a:pt x="3098" y="8514"/>
                    <a:pt x="2846" y="9027"/>
                  </a:cubicBezTo>
                  <a:cubicBezTo>
                    <a:pt x="2852" y="8953"/>
                    <a:pt x="2856" y="8882"/>
                    <a:pt x="2866" y="8806"/>
                  </a:cubicBezTo>
                  <a:cubicBezTo>
                    <a:pt x="2957" y="8118"/>
                    <a:pt x="3195" y="7704"/>
                    <a:pt x="3428" y="7306"/>
                  </a:cubicBezTo>
                  <a:cubicBezTo>
                    <a:pt x="3718" y="6805"/>
                    <a:pt x="3993" y="6334"/>
                    <a:pt x="3904" y="5486"/>
                  </a:cubicBezTo>
                  <a:cubicBezTo>
                    <a:pt x="3904" y="5486"/>
                    <a:pt x="4608" y="3024"/>
                    <a:pt x="3601" y="1691"/>
                  </a:cubicBezTo>
                  <a:cubicBezTo>
                    <a:pt x="2592" y="357"/>
                    <a:pt x="1627" y="0"/>
                    <a:pt x="1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7318833" y="4107989"/>
              <a:ext cx="161033" cy="131564"/>
            </a:xfrm>
            <a:custGeom>
              <a:rect b="b" l="l" r="r" t="t"/>
              <a:pathLst>
                <a:path extrusionOk="0" h="3393" w="4153">
                  <a:moveTo>
                    <a:pt x="2976" y="1"/>
                  </a:moveTo>
                  <a:cubicBezTo>
                    <a:pt x="2874" y="1"/>
                    <a:pt x="2765" y="14"/>
                    <a:pt x="2651" y="44"/>
                  </a:cubicBezTo>
                  <a:cubicBezTo>
                    <a:pt x="1691" y="299"/>
                    <a:pt x="162" y="1823"/>
                    <a:pt x="0" y="3392"/>
                  </a:cubicBezTo>
                  <a:cubicBezTo>
                    <a:pt x="0" y="3392"/>
                    <a:pt x="993" y="2990"/>
                    <a:pt x="1717" y="2045"/>
                  </a:cubicBezTo>
                  <a:cubicBezTo>
                    <a:pt x="2432" y="1113"/>
                    <a:pt x="3370" y="725"/>
                    <a:pt x="4118" y="725"/>
                  </a:cubicBezTo>
                  <a:cubicBezTo>
                    <a:pt x="4129" y="725"/>
                    <a:pt x="4141" y="725"/>
                    <a:pt x="4153" y="725"/>
                  </a:cubicBezTo>
                  <a:cubicBezTo>
                    <a:pt x="4153" y="725"/>
                    <a:pt x="3734" y="1"/>
                    <a:pt x="2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7215890" y="4071658"/>
              <a:ext cx="102986" cy="132300"/>
            </a:xfrm>
            <a:custGeom>
              <a:rect b="b" l="l" r="r" t="t"/>
              <a:pathLst>
                <a:path extrusionOk="0" h="3412" w="2656">
                  <a:moveTo>
                    <a:pt x="17" y="1"/>
                  </a:moveTo>
                  <a:lnTo>
                    <a:pt x="17" y="1"/>
                  </a:lnTo>
                  <a:cubicBezTo>
                    <a:pt x="17" y="1"/>
                    <a:pt x="0" y="791"/>
                    <a:pt x="181" y="2067"/>
                  </a:cubicBezTo>
                  <a:cubicBezTo>
                    <a:pt x="305" y="2952"/>
                    <a:pt x="1107" y="3412"/>
                    <a:pt x="1825" y="3412"/>
                  </a:cubicBezTo>
                  <a:cubicBezTo>
                    <a:pt x="2139" y="3412"/>
                    <a:pt x="2437" y="3324"/>
                    <a:pt x="2655" y="3146"/>
                  </a:cubicBezTo>
                  <a:cubicBezTo>
                    <a:pt x="2655" y="3146"/>
                    <a:pt x="1732" y="3072"/>
                    <a:pt x="1371" y="1679"/>
                  </a:cubicBezTo>
                  <a:cubicBezTo>
                    <a:pt x="1008" y="286"/>
                    <a:pt x="624" y="216"/>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7210694" y="3848863"/>
              <a:ext cx="156380" cy="315280"/>
            </a:xfrm>
            <a:custGeom>
              <a:rect b="b" l="l" r="r" t="t"/>
              <a:pathLst>
                <a:path extrusionOk="0" h="8131" w="4033">
                  <a:moveTo>
                    <a:pt x="1618" y="0"/>
                  </a:moveTo>
                  <a:cubicBezTo>
                    <a:pt x="1618" y="0"/>
                    <a:pt x="1" y="1007"/>
                    <a:pt x="832" y="2741"/>
                  </a:cubicBezTo>
                  <a:cubicBezTo>
                    <a:pt x="1661" y="4475"/>
                    <a:pt x="2789" y="5408"/>
                    <a:pt x="2789" y="6342"/>
                  </a:cubicBezTo>
                  <a:cubicBezTo>
                    <a:pt x="2789" y="7275"/>
                    <a:pt x="2799" y="8131"/>
                    <a:pt x="2799" y="8131"/>
                  </a:cubicBezTo>
                  <a:cubicBezTo>
                    <a:pt x="2799" y="8131"/>
                    <a:pt x="3396" y="7456"/>
                    <a:pt x="3675" y="6742"/>
                  </a:cubicBezTo>
                  <a:cubicBezTo>
                    <a:pt x="3958" y="6032"/>
                    <a:pt x="4032" y="4860"/>
                    <a:pt x="3454" y="3231"/>
                  </a:cubicBezTo>
                  <a:cubicBezTo>
                    <a:pt x="2875" y="1602"/>
                    <a:pt x="1618" y="0"/>
                    <a:pt x="1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7194720" y="4294918"/>
              <a:ext cx="317218" cy="191781"/>
            </a:xfrm>
            <a:custGeom>
              <a:rect b="b" l="l" r="r" t="t"/>
              <a:pathLst>
                <a:path extrusionOk="0" h="4946" w="8181">
                  <a:moveTo>
                    <a:pt x="4019" y="1"/>
                  </a:moveTo>
                  <a:cubicBezTo>
                    <a:pt x="3965" y="1"/>
                    <a:pt x="3910" y="2"/>
                    <a:pt x="3856" y="6"/>
                  </a:cubicBezTo>
                  <a:cubicBezTo>
                    <a:pt x="1039" y="159"/>
                    <a:pt x="1" y="3489"/>
                    <a:pt x="1" y="3489"/>
                  </a:cubicBezTo>
                  <a:cubicBezTo>
                    <a:pt x="1410" y="4590"/>
                    <a:pt x="2848" y="4946"/>
                    <a:pt x="4118" y="4946"/>
                  </a:cubicBezTo>
                  <a:cubicBezTo>
                    <a:pt x="6428" y="4946"/>
                    <a:pt x="8180" y="3770"/>
                    <a:pt x="8180" y="3770"/>
                  </a:cubicBezTo>
                  <a:cubicBezTo>
                    <a:pt x="8180" y="3770"/>
                    <a:pt x="6729" y="1"/>
                    <a:pt x="4019" y="1"/>
                  </a:cubicBezTo>
                  <a:close/>
                </a:path>
              </a:pathLst>
            </a:custGeom>
            <a:solidFill>
              <a:srgbClr val="AE82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7094801" y="4260176"/>
              <a:ext cx="834360" cy="501128"/>
            </a:xfrm>
            <a:custGeom>
              <a:rect b="b" l="l" r="r" t="t"/>
              <a:pathLst>
                <a:path extrusionOk="0" h="12924" w="21518">
                  <a:moveTo>
                    <a:pt x="9424" y="1"/>
                  </a:moveTo>
                  <a:cubicBezTo>
                    <a:pt x="9424" y="1"/>
                    <a:pt x="8476" y="522"/>
                    <a:pt x="9009" y="1492"/>
                  </a:cubicBezTo>
                  <a:cubicBezTo>
                    <a:pt x="9543" y="2461"/>
                    <a:pt x="10193" y="2580"/>
                    <a:pt x="10193" y="2580"/>
                  </a:cubicBezTo>
                  <a:cubicBezTo>
                    <a:pt x="10193" y="2580"/>
                    <a:pt x="9957" y="3618"/>
                    <a:pt x="10433" y="4272"/>
                  </a:cubicBezTo>
                  <a:cubicBezTo>
                    <a:pt x="10433" y="4272"/>
                    <a:pt x="9950" y="4175"/>
                    <a:pt x="9192" y="4175"/>
                  </a:cubicBezTo>
                  <a:cubicBezTo>
                    <a:pt x="8269" y="4175"/>
                    <a:pt x="6939" y="4319"/>
                    <a:pt x="5573" y="4953"/>
                  </a:cubicBezTo>
                  <a:cubicBezTo>
                    <a:pt x="5573" y="4953"/>
                    <a:pt x="4244" y="4373"/>
                    <a:pt x="2889" y="4373"/>
                  </a:cubicBezTo>
                  <a:cubicBezTo>
                    <a:pt x="2480" y="4373"/>
                    <a:pt x="2068" y="4426"/>
                    <a:pt x="1689" y="4564"/>
                  </a:cubicBezTo>
                  <a:cubicBezTo>
                    <a:pt x="62" y="5159"/>
                    <a:pt x="1" y="5559"/>
                    <a:pt x="1" y="5559"/>
                  </a:cubicBezTo>
                  <a:cubicBezTo>
                    <a:pt x="1" y="5559"/>
                    <a:pt x="622" y="5723"/>
                    <a:pt x="3409" y="7087"/>
                  </a:cubicBezTo>
                  <a:cubicBezTo>
                    <a:pt x="5083" y="7907"/>
                    <a:pt x="5891" y="8127"/>
                    <a:pt x="6621" y="8127"/>
                  </a:cubicBezTo>
                  <a:cubicBezTo>
                    <a:pt x="7107" y="8127"/>
                    <a:pt x="7559" y="8029"/>
                    <a:pt x="8209" y="7947"/>
                  </a:cubicBezTo>
                  <a:cubicBezTo>
                    <a:pt x="9838" y="7739"/>
                    <a:pt x="12507" y="7621"/>
                    <a:pt x="12507" y="7621"/>
                  </a:cubicBezTo>
                  <a:lnTo>
                    <a:pt x="17279" y="12924"/>
                  </a:lnTo>
                  <a:cubicBezTo>
                    <a:pt x="17279" y="12924"/>
                    <a:pt x="21103" y="12592"/>
                    <a:pt x="21518" y="8776"/>
                  </a:cubicBezTo>
                  <a:lnTo>
                    <a:pt x="16569" y="5633"/>
                  </a:lnTo>
                  <a:cubicBezTo>
                    <a:pt x="16569" y="5633"/>
                    <a:pt x="16243" y="3441"/>
                    <a:pt x="14436" y="2965"/>
                  </a:cubicBezTo>
                  <a:cubicBezTo>
                    <a:pt x="12628" y="2492"/>
                    <a:pt x="11562" y="1925"/>
                    <a:pt x="11562" y="1925"/>
                  </a:cubicBezTo>
                  <a:cubicBezTo>
                    <a:pt x="11562" y="1925"/>
                    <a:pt x="9604" y="1068"/>
                    <a:pt x="9424" y="1"/>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7160211" y="4437101"/>
              <a:ext cx="191355" cy="83793"/>
            </a:xfrm>
            <a:custGeom>
              <a:rect b="b" l="l" r="r" t="t"/>
              <a:pathLst>
                <a:path extrusionOk="0" h="2161" w="4935">
                  <a:moveTo>
                    <a:pt x="4934" y="1683"/>
                  </a:moveTo>
                  <a:cubicBezTo>
                    <a:pt x="4934" y="1683"/>
                    <a:pt x="4867" y="1716"/>
                    <a:pt x="4758" y="1766"/>
                  </a:cubicBezTo>
                  <a:lnTo>
                    <a:pt x="4758" y="1766"/>
                  </a:lnTo>
                  <a:cubicBezTo>
                    <a:pt x="4821" y="1743"/>
                    <a:pt x="4881" y="1716"/>
                    <a:pt x="4934" y="1683"/>
                  </a:cubicBezTo>
                  <a:close/>
                  <a:moveTo>
                    <a:pt x="0" y="1"/>
                  </a:moveTo>
                  <a:lnTo>
                    <a:pt x="0" y="1"/>
                  </a:lnTo>
                  <a:cubicBezTo>
                    <a:pt x="0" y="1"/>
                    <a:pt x="2667" y="2062"/>
                    <a:pt x="3244" y="2151"/>
                  </a:cubicBezTo>
                  <a:cubicBezTo>
                    <a:pt x="3286" y="2157"/>
                    <a:pt x="3331" y="2160"/>
                    <a:pt x="3379" y="2160"/>
                  </a:cubicBezTo>
                  <a:cubicBezTo>
                    <a:pt x="3819" y="2160"/>
                    <a:pt x="4453" y="1902"/>
                    <a:pt x="4758" y="1766"/>
                  </a:cubicBezTo>
                  <a:lnTo>
                    <a:pt x="4758" y="1766"/>
                  </a:lnTo>
                  <a:cubicBezTo>
                    <a:pt x="4556" y="1837"/>
                    <a:pt x="4312" y="1859"/>
                    <a:pt x="4087" y="1859"/>
                  </a:cubicBezTo>
                  <a:cubicBezTo>
                    <a:pt x="3707" y="1859"/>
                    <a:pt x="3377" y="1796"/>
                    <a:pt x="3377" y="1796"/>
                  </a:cubicBezTo>
                  <a:cubicBezTo>
                    <a:pt x="2934" y="1199"/>
                    <a:pt x="1" y="1"/>
                    <a:pt x="0" y="1"/>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7113683" y="4450246"/>
              <a:ext cx="122994" cy="66305"/>
            </a:xfrm>
            <a:custGeom>
              <a:rect b="b" l="l" r="r" t="t"/>
              <a:pathLst>
                <a:path extrusionOk="0" h="1710" w="3172">
                  <a:moveTo>
                    <a:pt x="386" y="0"/>
                  </a:moveTo>
                  <a:lnTo>
                    <a:pt x="0" y="205"/>
                  </a:lnTo>
                  <a:lnTo>
                    <a:pt x="3172" y="1709"/>
                  </a:lnTo>
                  <a:cubicBezTo>
                    <a:pt x="2788" y="1190"/>
                    <a:pt x="386" y="0"/>
                    <a:pt x="386" y="0"/>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7392308" y="4286348"/>
              <a:ext cx="113184" cy="139512"/>
            </a:xfrm>
            <a:custGeom>
              <a:rect b="b" l="l" r="r" t="t"/>
              <a:pathLst>
                <a:path extrusionOk="0" h="3598" w="2919">
                  <a:moveTo>
                    <a:pt x="1207" y="1"/>
                  </a:moveTo>
                  <a:lnTo>
                    <a:pt x="1207" y="1"/>
                  </a:lnTo>
                  <a:cubicBezTo>
                    <a:pt x="1207" y="1"/>
                    <a:pt x="1" y="1550"/>
                    <a:pt x="2760" y="3597"/>
                  </a:cubicBezTo>
                  <a:cubicBezTo>
                    <a:pt x="2760" y="3597"/>
                    <a:pt x="2619" y="2372"/>
                    <a:pt x="2918" y="1874"/>
                  </a:cubicBezTo>
                  <a:cubicBezTo>
                    <a:pt x="2918" y="1874"/>
                    <a:pt x="1355" y="986"/>
                    <a:pt x="1207" y="1"/>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a:off x="8237775" y="3917690"/>
              <a:ext cx="96356" cy="137806"/>
            </a:xfrm>
            <a:custGeom>
              <a:rect b="b" l="l" r="r" t="t"/>
              <a:pathLst>
                <a:path extrusionOk="0" h="3554" w="2485">
                  <a:moveTo>
                    <a:pt x="0" y="0"/>
                  </a:moveTo>
                  <a:lnTo>
                    <a:pt x="0" y="3553"/>
                  </a:lnTo>
                  <a:lnTo>
                    <a:pt x="2485" y="3553"/>
                  </a:lnTo>
                  <a:lnTo>
                    <a:pt x="2376" y="3026"/>
                  </a:lnTo>
                  <a:lnTo>
                    <a:pt x="673" y="3026"/>
                  </a:lnTo>
                  <a:lnTo>
                    <a:pt x="673" y="2029"/>
                  </a:lnTo>
                  <a:lnTo>
                    <a:pt x="1736" y="2029"/>
                  </a:lnTo>
                  <a:lnTo>
                    <a:pt x="1625" y="1492"/>
                  </a:lnTo>
                  <a:lnTo>
                    <a:pt x="673" y="1492"/>
                  </a:lnTo>
                  <a:lnTo>
                    <a:pt x="673" y="533"/>
                  </a:lnTo>
                  <a:lnTo>
                    <a:pt x="2226" y="533"/>
                  </a:lnTo>
                  <a:lnTo>
                    <a:pt x="2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44"/>
          <p:cNvGrpSpPr/>
          <p:nvPr/>
        </p:nvGrpSpPr>
        <p:grpSpPr>
          <a:xfrm>
            <a:off x="487700" y="343551"/>
            <a:ext cx="907549" cy="1091488"/>
            <a:chOff x="7656475" y="131274"/>
            <a:chExt cx="998953" cy="1161405"/>
          </a:xfrm>
        </p:grpSpPr>
        <p:sp>
          <p:nvSpPr>
            <p:cNvPr id="593" name="Google Shape;593;p44"/>
            <p:cNvSpPr/>
            <p:nvPr/>
          </p:nvSpPr>
          <p:spPr>
            <a:xfrm>
              <a:off x="7656475" y="131274"/>
              <a:ext cx="998953" cy="1161405"/>
            </a:xfrm>
            <a:custGeom>
              <a:rect b="b" l="l" r="r" t="t"/>
              <a:pathLst>
                <a:path extrusionOk="0" h="34731" w="29873">
                  <a:moveTo>
                    <a:pt x="14526" y="1"/>
                  </a:moveTo>
                  <a:cubicBezTo>
                    <a:pt x="14346" y="1"/>
                    <a:pt x="14171" y="25"/>
                    <a:pt x="14003" y="66"/>
                  </a:cubicBezTo>
                  <a:cubicBezTo>
                    <a:pt x="13884" y="46"/>
                    <a:pt x="13767" y="38"/>
                    <a:pt x="13646" y="38"/>
                  </a:cubicBezTo>
                  <a:cubicBezTo>
                    <a:pt x="13560" y="38"/>
                    <a:pt x="13472" y="42"/>
                    <a:pt x="13381" y="54"/>
                  </a:cubicBezTo>
                  <a:lnTo>
                    <a:pt x="12905" y="113"/>
                  </a:lnTo>
                  <a:cubicBezTo>
                    <a:pt x="12815" y="126"/>
                    <a:pt x="12729" y="142"/>
                    <a:pt x="12641" y="163"/>
                  </a:cubicBezTo>
                  <a:lnTo>
                    <a:pt x="12637" y="163"/>
                  </a:lnTo>
                  <a:cubicBezTo>
                    <a:pt x="12548" y="163"/>
                    <a:pt x="12462" y="167"/>
                    <a:pt x="12372" y="179"/>
                  </a:cubicBezTo>
                  <a:lnTo>
                    <a:pt x="11902" y="239"/>
                  </a:lnTo>
                  <a:cubicBezTo>
                    <a:pt x="11726" y="263"/>
                    <a:pt x="11553" y="308"/>
                    <a:pt x="11389" y="370"/>
                  </a:cubicBezTo>
                  <a:cubicBezTo>
                    <a:pt x="11215" y="372"/>
                    <a:pt x="11039" y="399"/>
                    <a:pt x="10864" y="444"/>
                  </a:cubicBezTo>
                  <a:lnTo>
                    <a:pt x="9453" y="827"/>
                  </a:lnTo>
                  <a:cubicBezTo>
                    <a:pt x="9094" y="924"/>
                    <a:pt x="8769" y="1115"/>
                    <a:pt x="8507" y="1373"/>
                  </a:cubicBezTo>
                  <a:cubicBezTo>
                    <a:pt x="8476" y="1371"/>
                    <a:pt x="8445" y="1371"/>
                    <a:pt x="8415" y="1371"/>
                  </a:cubicBezTo>
                  <a:cubicBezTo>
                    <a:pt x="8088" y="1371"/>
                    <a:pt x="7760" y="1445"/>
                    <a:pt x="7450" y="1601"/>
                  </a:cubicBezTo>
                  <a:lnTo>
                    <a:pt x="6299" y="2181"/>
                  </a:lnTo>
                  <a:cubicBezTo>
                    <a:pt x="6150" y="2255"/>
                    <a:pt x="6014" y="2348"/>
                    <a:pt x="5891" y="2450"/>
                  </a:cubicBezTo>
                  <a:cubicBezTo>
                    <a:pt x="5713" y="2514"/>
                    <a:pt x="5540" y="2598"/>
                    <a:pt x="5384" y="2709"/>
                  </a:cubicBezTo>
                  <a:lnTo>
                    <a:pt x="5027" y="2957"/>
                  </a:lnTo>
                  <a:cubicBezTo>
                    <a:pt x="4925" y="3027"/>
                    <a:pt x="4832" y="3107"/>
                    <a:pt x="4748" y="3189"/>
                  </a:cubicBezTo>
                  <a:cubicBezTo>
                    <a:pt x="4640" y="3240"/>
                    <a:pt x="4535" y="3300"/>
                    <a:pt x="4434" y="3371"/>
                  </a:cubicBezTo>
                  <a:lnTo>
                    <a:pt x="4043" y="3642"/>
                  </a:lnTo>
                  <a:cubicBezTo>
                    <a:pt x="3840" y="3784"/>
                    <a:pt x="3667" y="3952"/>
                    <a:pt x="3530" y="4147"/>
                  </a:cubicBezTo>
                  <a:cubicBezTo>
                    <a:pt x="3359" y="4235"/>
                    <a:pt x="3199" y="4346"/>
                    <a:pt x="3052" y="4479"/>
                  </a:cubicBezTo>
                  <a:lnTo>
                    <a:pt x="2545" y="4947"/>
                  </a:lnTo>
                  <a:cubicBezTo>
                    <a:pt x="2297" y="5177"/>
                    <a:pt x="2116" y="5450"/>
                    <a:pt x="1999" y="5745"/>
                  </a:cubicBezTo>
                  <a:cubicBezTo>
                    <a:pt x="1642" y="5928"/>
                    <a:pt x="1318" y="6186"/>
                    <a:pt x="1045" y="6521"/>
                  </a:cubicBezTo>
                  <a:cubicBezTo>
                    <a:pt x="1" y="7797"/>
                    <a:pt x="194" y="9497"/>
                    <a:pt x="1497" y="10562"/>
                  </a:cubicBezTo>
                  <a:cubicBezTo>
                    <a:pt x="1694" y="10722"/>
                    <a:pt x="1901" y="10856"/>
                    <a:pt x="2122" y="10964"/>
                  </a:cubicBezTo>
                  <a:cubicBezTo>
                    <a:pt x="2239" y="11141"/>
                    <a:pt x="2383" y="11303"/>
                    <a:pt x="2555" y="11444"/>
                  </a:cubicBezTo>
                  <a:lnTo>
                    <a:pt x="2699" y="11561"/>
                  </a:lnTo>
                  <a:cubicBezTo>
                    <a:pt x="3025" y="11826"/>
                    <a:pt x="3345" y="11994"/>
                    <a:pt x="3645" y="12101"/>
                  </a:cubicBezTo>
                  <a:cubicBezTo>
                    <a:pt x="3349" y="13065"/>
                    <a:pt x="2984" y="14637"/>
                    <a:pt x="2844" y="16785"/>
                  </a:cubicBezTo>
                  <a:lnTo>
                    <a:pt x="2785" y="21934"/>
                  </a:lnTo>
                  <a:lnTo>
                    <a:pt x="2785" y="27379"/>
                  </a:lnTo>
                  <a:cubicBezTo>
                    <a:pt x="1332" y="27554"/>
                    <a:pt x="313" y="28711"/>
                    <a:pt x="313" y="30260"/>
                  </a:cubicBezTo>
                  <a:lnTo>
                    <a:pt x="313" y="31823"/>
                  </a:lnTo>
                  <a:cubicBezTo>
                    <a:pt x="313" y="33505"/>
                    <a:pt x="1513" y="34730"/>
                    <a:pt x="3169" y="34730"/>
                  </a:cubicBezTo>
                  <a:cubicBezTo>
                    <a:pt x="3425" y="34730"/>
                    <a:pt x="3667" y="34695"/>
                    <a:pt x="3901" y="34640"/>
                  </a:cubicBezTo>
                  <a:cubicBezTo>
                    <a:pt x="4055" y="34675"/>
                    <a:pt x="4211" y="34693"/>
                    <a:pt x="4375" y="34693"/>
                  </a:cubicBezTo>
                  <a:lnTo>
                    <a:pt x="5626" y="34693"/>
                  </a:lnTo>
                  <a:cubicBezTo>
                    <a:pt x="5698" y="34693"/>
                    <a:pt x="5768" y="34689"/>
                    <a:pt x="5838" y="34683"/>
                  </a:cubicBezTo>
                  <a:cubicBezTo>
                    <a:pt x="5908" y="34691"/>
                    <a:pt x="5979" y="34693"/>
                    <a:pt x="6047" y="34693"/>
                  </a:cubicBezTo>
                  <a:lnTo>
                    <a:pt x="6519" y="34693"/>
                  </a:lnTo>
                  <a:cubicBezTo>
                    <a:pt x="6615" y="34693"/>
                    <a:pt x="6708" y="34685"/>
                    <a:pt x="6796" y="34673"/>
                  </a:cubicBezTo>
                  <a:cubicBezTo>
                    <a:pt x="6888" y="34685"/>
                    <a:pt x="6980" y="34693"/>
                    <a:pt x="7073" y="34693"/>
                  </a:cubicBezTo>
                  <a:lnTo>
                    <a:pt x="7487" y="34693"/>
                  </a:lnTo>
                  <a:cubicBezTo>
                    <a:pt x="7545" y="34693"/>
                    <a:pt x="7604" y="34691"/>
                    <a:pt x="7664" y="34685"/>
                  </a:cubicBezTo>
                  <a:cubicBezTo>
                    <a:pt x="7723" y="34691"/>
                    <a:pt x="7781" y="34693"/>
                    <a:pt x="7840" y="34693"/>
                  </a:cubicBezTo>
                  <a:lnTo>
                    <a:pt x="8287" y="34693"/>
                  </a:lnTo>
                  <a:cubicBezTo>
                    <a:pt x="8343" y="34693"/>
                    <a:pt x="8396" y="34691"/>
                    <a:pt x="8451" y="34685"/>
                  </a:cubicBezTo>
                  <a:cubicBezTo>
                    <a:pt x="8505" y="34689"/>
                    <a:pt x="8560" y="34693"/>
                    <a:pt x="8616" y="34693"/>
                  </a:cubicBezTo>
                  <a:lnTo>
                    <a:pt x="9061" y="34693"/>
                  </a:lnTo>
                  <a:cubicBezTo>
                    <a:pt x="9139" y="34693"/>
                    <a:pt x="9211" y="34689"/>
                    <a:pt x="9284" y="34681"/>
                  </a:cubicBezTo>
                  <a:cubicBezTo>
                    <a:pt x="9352" y="34689"/>
                    <a:pt x="9426" y="34693"/>
                    <a:pt x="9498" y="34693"/>
                  </a:cubicBezTo>
                  <a:lnTo>
                    <a:pt x="9931" y="34693"/>
                  </a:lnTo>
                  <a:cubicBezTo>
                    <a:pt x="10058" y="34693"/>
                    <a:pt x="10181" y="34681"/>
                    <a:pt x="10302" y="34660"/>
                  </a:cubicBezTo>
                  <a:cubicBezTo>
                    <a:pt x="10423" y="34681"/>
                    <a:pt x="10548" y="34693"/>
                    <a:pt x="10673" y="34693"/>
                  </a:cubicBezTo>
                  <a:lnTo>
                    <a:pt x="11151" y="34693"/>
                  </a:lnTo>
                  <a:cubicBezTo>
                    <a:pt x="11256" y="34693"/>
                    <a:pt x="11361" y="34683"/>
                    <a:pt x="11463" y="34668"/>
                  </a:cubicBezTo>
                  <a:cubicBezTo>
                    <a:pt x="11566" y="34683"/>
                    <a:pt x="11672" y="34693"/>
                    <a:pt x="11779" y="34693"/>
                  </a:cubicBezTo>
                  <a:lnTo>
                    <a:pt x="12251" y="34693"/>
                  </a:lnTo>
                  <a:cubicBezTo>
                    <a:pt x="12407" y="34693"/>
                    <a:pt x="12561" y="34675"/>
                    <a:pt x="12709" y="34642"/>
                  </a:cubicBezTo>
                  <a:cubicBezTo>
                    <a:pt x="12856" y="34675"/>
                    <a:pt x="13008" y="34693"/>
                    <a:pt x="13164" y="34693"/>
                  </a:cubicBezTo>
                  <a:lnTo>
                    <a:pt x="14454" y="34693"/>
                  </a:lnTo>
                  <a:cubicBezTo>
                    <a:pt x="14772" y="34693"/>
                    <a:pt x="15070" y="34621"/>
                    <a:pt x="15341" y="34498"/>
                  </a:cubicBezTo>
                  <a:cubicBezTo>
                    <a:pt x="15694" y="34648"/>
                    <a:pt x="16085" y="34726"/>
                    <a:pt x="16508" y="34726"/>
                  </a:cubicBezTo>
                  <a:cubicBezTo>
                    <a:pt x="16765" y="34726"/>
                    <a:pt x="17009" y="34693"/>
                    <a:pt x="17243" y="34638"/>
                  </a:cubicBezTo>
                  <a:cubicBezTo>
                    <a:pt x="17396" y="34673"/>
                    <a:pt x="17552" y="34691"/>
                    <a:pt x="17716" y="34691"/>
                  </a:cubicBezTo>
                  <a:lnTo>
                    <a:pt x="18188" y="34691"/>
                  </a:lnTo>
                  <a:cubicBezTo>
                    <a:pt x="18281" y="34691"/>
                    <a:pt x="18371" y="34685"/>
                    <a:pt x="18457" y="34673"/>
                  </a:cubicBezTo>
                  <a:cubicBezTo>
                    <a:pt x="18547" y="34685"/>
                    <a:pt x="18634" y="34691"/>
                    <a:pt x="18726" y="34691"/>
                  </a:cubicBezTo>
                  <a:lnTo>
                    <a:pt x="19208" y="34691"/>
                  </a:lnTo>
                  <a:cubicBezTo>
                    <a:pt x="19286" y="34691"/>
                    <a:pt x="19358" y="34685"/>
                    <a:pt x="19432" y="34679"/>
                  </a:cubicBezTo>
                  <a:cubicBezTo>
                    <a:pt x="19501" y="34685"/>
                    <a:pt x="19573" y="34691"/>
                    <a:pt x="19645" y="34691"/>
                  </a:cubicBezTo>
                  <a:lnTo>
                    <a:pt x="20078" y="34691"/>
                  </a:lnTo>
                  <a:cubicBezTo>
                    <a:pt x="20207" y="34691"/>
                    <a:pt x="20330" y="34679"/>
                    <a:pt x="20449" y="34658"/>
                  </a:cubicBezTo>
                  <a:cubicBezTo>
                    <a:pt x="20570" y="34679"/>
                    <a:pt x="20695" y="34691"/>
                    <a:pt x="20823" y="34691"/>
                  </a:cubicBezTo>
                  <a:lnTo>
                    <a:pt x="21299" y="34691"/>
                  </a:lnTo>
                  <a:cubicBezTo>
                    <a:pt x="21368" y="34691"/>
                    <a:pt x="21438" y="34685"/>
                    <a:pt x="21506" y="34679"/>
                  </a:cubicBezTo>
                  <a:cubicBezTo>
                    <a:pt x="21582" y="34685"/>
                    <a:pt x="21653" y="34691"/>
                    <a:pt x="21729" y="34691"/>
                  </a:cubicBezTo>
                  <a:lnTo>
                    <a:pt x="22156" y="34691"/>
                  </a:lnTo>
                  <a:cubicBezTo>
                    <a:pt x="22255" y="34691"/>
                    <a:pt x="22355" y="34683"/>
                    <a:pt x="22449" y="34671"/>
                  </a:cubicBezTo>
                  <a:cubicBezTo>
                    <a:pt x="22548" y="34683"/>
                    <a:pt x="22644" y="34691"/>
                    <a:pt x="22745" y="34691"/>
                  </a:cubicBezTo>
                  <a:lnTo>
                    <a:pt x="23229" y="34691"/>
                  </a:lnTo>
                  <a:cubicBezTo>
                    <a:pt x="23397" y="34691"/>
                    <a:pt x="23555" y="34671"/>
                    <a:pt x="23711" y="34634"/>
                  </a:cubicBezTo>
                  <a:cubicBezTo>
                    <a:pt x="23945" y="34691"/>
                    <a:pt x="24191" y="34724"/>
                    <a:pt x="24450" y="34724"/>
                  </a:cubicBezTo>
                  <a:cubicBezTo>
                    <a:pt x="24710" y="34724"/>
                    <a:pt x="24959" y="34691"/>
                    <a:pt x="25192" y="34632"/>
                  </a:cubicBezTo>
                  <a:cubicBezTo>
                    <a:pt x="25348" y="34668"/>
                    <a:pt x="25510" y="34689"/>
                    <a:pt x="25675" y="34689"/>
                  </a:cubicBezTo>
                  <a:lnTo>
                    <a:pt x="26963" y="34689"/>
                  </a:lnTo>
                  <a:cubicBezTo>
                    <a:pt x="28151" y="34689"/>
                    <a:pt x="29113" y="33727"/>
                    <a:pt x="29113" y="32539"/>
                  </a:cubicBezTo>
                  <a:lnTo>
                    <a:pt x="29113" y="32108"/>
                  </a:lnTo>
                  <a:cubicBezTo>
                    <a:pt x="29113" y="31811"/>
                    <a:pt x="29051" y="31532"/>
                    <a:pt x="28943" y="31275"/>
                  </a:cubicBezTo>
                  <a:lnTo>
                    <a:pt x="28943" y="31228"/>
                  </a:lnTo>
                  <a:lnTo>
                    <a:pt x="28943" y="30797"/>
                  </a:lnTo>
                  <a:lnTo>
                    <a:pt x="28943" y="30795"/>
                  </a:lnTo>
                  <a:cubicBezTo>
                    <a:pt x="29051" y="30539"/>
                    <a:pt x="29113" y="30258"/>
                    <a:pt x="29113" y="29962"/>
                  </a:cubicBezTo>
                  <a:lnTo>
                    <a:pt x="29113" y="29531"/>
                  </a:lnTo>
                  <a:cubicBezTo>
                    <a:pt x="29113" y="28475"/>
                    <a:pt x="28352" y="27597"/>
                    <a:pt x="27347" y="27418"/>
                  </a:cubicBezTo>
                  <a:lnTo>
                    <a:pt x="27347" y="19595"/>
                  </a:lnTo>
                  <a:cubicBezTo>
                    <a:pt x="27347" y="19595"/>
                    <a:pt x="27353" y="17923"/>
                    <a:pt x="27336" y="17839"/>
                  </a:cubicBezTo>
                  <a:cubicBezTo>
                    <a:pt x="27260" y="14998"/>
                    <a:pt x="26782" y="13008"/>
                    <a:pt x="26434" y="11922"/>
                  </a:cubicBezTo>
                  <a:lnTo>
                    <a:pt x="27238" y="11311"/>
                  </a:lnTo>
                  <a:lnTo>
                    <a:pt x="27330" y="11311"/>
                  </a:lnTo>
                  <a:cubicBezTo>
                    <a:pt x="27784" y="11311"/>
                    <a:pt x="28241" y="11167"/>
                    <a:pt x="28631" y="10872"/>
                  </a:cubicBezTo>
                  <a:lnTo>
                    <a:pt x="28971" y="10609"/>
                  </a:lnTo>
                  <a:cubicBezTo>
                    <a:pt x="29425" y="10265"/>
                    <a:pt x="29722" y="9754"/>
                    <a:pt x="29800" y="9190"/>
                  </a:cubicBezTo>
                  <a:cubicBezTo>
                    <a:pt x="29872" y="8626"/>
                    <a:pt x="29722" y="8053"/>
                    <a:pt x="29378" y="7600"/>
                  </a:cubicBezTo>
                  <a:lnTo>
                    <a:pt x="28491" y="6434"/>
                  </a:lnTo>
                  <a:cubicBezTo>
                    <a:pt x="28393" y="6305"/>
                    <a:pt x="28276" y="6188"/>
                    <a:pt x="28153" y="6086"/>
                  </a:cubicBezTo>
                  <a:cubicBezTo>
                    <a:pt x="28071" y="5954"/>
                    <a:pt x="27974" y="5829"/>
                    <a:pt x="27862" y="5716"/>
                  </a:cubicBezTo>
                  <a:lnTo>
                    <a:pt x="26953" y="4803"/>
                  </a:lnTo>
                  <a:cubicBezTo>
                    <a:pt x="26817" y="4666"/>
                    <a:pt x="26663" y="4553"/>
                    <a:pt x="26499" y="4459"/>
                  </a:cubicBezTo>
                  <a:cubicBezTo>
                    <a:pt x="26378" y="4295"/>
                    <a:pt x="26233" y="4145"/>
                    <a:pt x="26064" y="4018"/>
                  </a:cubicBezTo>
                  <a:lnTo>
                    <a:pt x="25728" y="3763"/>
                  </a:lnTo>
                  <a:cubicBezTo>
                    <a:pt x="25660" y="3714"/>
                    <a:pt x="25595" y="3669"/>
                    <a:pt x="25525" y="3628"/>
                  </a:cubicBezTo>
                  <a:cubicBezTo>
                    <a:pt x="25465" y="3570"/>
                    <a:pt x="25404" y="3519"/>
                    <a:pt x="25338" y="3470"/>
                  </a:cubicBezTo>
                  <a:lnTo>
                    <a:pt x="24864" y="3115"/>
                  </a:lnTo>
                  <a:cubicBezTo>
                    <a:pt x="24628" y="2936"/>
                    <a:pt x="24368" y="2817"/>
                    <a:pt x="24099" y="2748"/>
                  </a:cubicBezTo>
                  <a:cubicBezTo>
                    <a:pt x="23935" y="2563"/>
                    <a:pt x="23740" y="2407"/>
                    <a:pt x="23512" y="2284"/>
                  </a:cubicBezTo>
                  <a:lnTo>
                    <a:pt x="22901" y="1956"/>
                  </a:lnTo>
                  <a:cubicBezTo>
                    <a:pt x="22579" y="1781"/>
                    <a:pt x="22230" y="1699"/>
                    <a:pt x="21883" y="1699"/>
                  </a:cubicBezTo>
                  <a:cubicBezTo>
                    <a:pt x="21852" y="1699"/>
                    <a:pt x="21822" y="1703"/>
                    <a:pt x="21793" y="1703"/>
                  </a:cubicBezTo>
                  <a:cubicBezTo>
                    <a:pt x="21557" y="1433"/>
                    <a:pt x="21257" y="1219"/>
                    <a:pt x="20917" y="1090"/>
                  </a:cubicBezTo>
                  <a:lnTo>
                    <a:pt x="20474" y="926"/>
                  </a:lnTo>
                  <a:cubicBezTo>
                    <a:pt x="20228" y="834"/>
                    <a:pt x="19973" y="790"/>
                    <a:pt x="19725" y="790"/>
                  </a:cubicBezTo>
                  <a:cubicBezTo>
                    <a:pt x="19704" y="790"/>
                    <a:pt x="19680" y="793"/>
                    <a:pt x="19659" y="793"/>
                  </a:cubicBezTo>
                  <a:cubicBezTo>
                    <a:pt x="19401" y="645"/>
                    <a:pt x="19116" y="534"/>
                    <a:pt x="18808" y="462"/>
                  </a:cubicBezTo>
                  <a:lnTo>
                    <a:pt x="18129" y="308"/>
                  </a:lnTo>
                  <a:cubicBezTo>
                    <a:pt x="17967" y="271"/>
                    <a:pt x="17809" y="255"/>
                    <a:pt x="17653" y="255"/>
                  </a:cubicBezTo>
                  <a:cubicBezTo>
                    <a:pt x="17417" y="255"/>
                    <a:pt x="17187" y="296"/>
                    <a:pt x="16972" y="368"/>
                  </a:cubicBezTo>
                  <a:cubicBezTo>
                    <a:pt x="16652" y="163"/>
                    <a:pt x="16272" y="35"/>
                    <a:pt x="15862" y="29"/>
                  </a:cubicBezTo>
                  <a:lnTo>
                    <a:pt x="14571" y="1"/>
                  </a:lnTo>
                  <a:close/>
                </a:path>
              </a:pathLst>
            </a:custGeom>
            <a:solidFill>
              <a:schemeClr val="accent3"/>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7775795" y="409410"/>
              <a:ext cx="67749" cy="69555"/>
            </a:xfrm>
            <a:custGeom>
              <a:rect b="b" l="l" r="r" t="t"/>
              <a:pathLst>
                <a:path extrusionOk="0" h="2080" w="2026">
                  <a:moveTo>
                    <a:pt x="684" y="1"/>
                  </a:moveTo>
                  <a:cubicBezTo>
                    <a:pt x="608" y="36"/>
                    <a:pt x="526" y="83"/>
                    <a:pt x="436" y="142"/>
                  </a:cubicBezTo>
                  <a:cubicBezTo>
                    <a:pt x="349" y="198"/>
                    <a:pt x="272" y="267"/>
                    <a:pt x="208" y="343"/>
                  </a:cubicBezTo>
                  <a:cubicBezTo>
                    <a:pt x="66" y="516"/>
                    <a:pt x="1" y="680"/>
                    <a:pt x="3" y="838"/>
                  </a:cubicBezTo>
                  <a:cubicBezTo>
                    <a:pt x="5" y="996"/>
                    <a:pt x="66" y="1123"/>
                    <a:pt x="185" y="1221"/>
                  </a:cubicBezTo>
                  <a:cubicBezTo>
                    <a:pt x="287" y="1306"/>
                    <a:pt x="394" y="1348"/>
                    <a:pt x="509" y="1348"/>
                  </a:cubicBezTo>
                  <a:cubicBezTo>
                    <a:pt x="548" y="1348"/>
                    <a:pt x="587" y="1344"/>
                    <a:pt x="626" y="1334"/>
                  </a:cubicBezTo>
                  <a:cubicBezTo>
                    <a:pt x="782" y="1295"/>
                    <a:pt x="936" y="1244"/>
                    <a:pt x="1082" y="1180"/>
                  </a:cubicBezTo>
                  <a:cubicBezTo>
                    <a:pt x="1180" y="1135"/>
                    <a:pt x="1275" y="1102"/>
                    <a:pt x="1367" y="1072"/>
                  </a:cubicBezTo>
                  <a:cubicBezTo>
                    <a:pt x="1404" y="1059"/>
                    <a:pt x="1438" y="1053"/>
                    <a:pt x="1468" y="1053"/>
                  </a:cubicBezTo>
                  <a:cubicBezTo>
                    <a:pt x="1513" y="1053"/>
                    <a:pt x="1551" y="1067"/>
                    <a:pt x="1582" y="1092"/>
                  </a:cubicBezTo>
                  <a:cubicBezTo>
                    <a:pt x="1636" y="1139"/>
                    <a:pt x="1662" y="1195"/>
                    <a:pt x="1652" y="1267"/>
                  </a:cubicBezTo>
                  <a:cubicBezTo>
                    <a:pt x="1644" y="1338"/>
                    <a:pt x="1601" y="1420"/>
                    <a:pt x="1523" y="1513"/>
                  </a:cubicBezTo>
                  <a:cubicBezTo>
                    <a:pt x="1470" y="1581"/>
                    <a:pt x="1400" y="1638"/>
                    <a:pt x="1316" y="1693"/>
                  </a:cubicBezTo>
                  <a:cubicBezTo>
                    <a:pt x="1234" y="1747"/>
                    <a:pt x="1160" y="1786"/>
                    <a:pt x="1094" y="1812"/>
                  </a:cubicBezTo>
                  <a:lnTo>
                    <a:pt x="1281" y="2079"/>
                  </a:lnTo>
                  <a:cubicBezTo>
                    <a:pt x="1340" y="2069"/>
                    <a:pt x="1429" y="2026"/>
                    <a:pt x="1541" y="1946"/>
                  </a:cubicBezTo>
                  <a:cubicBezTo>
                    <a:pt x="1654" y="1868"/>
                    <a:pt x="1738" y="1796"/>
                    <a:pt x="1792" y="1728"/>
                  </a:cubicBezTo>
                  <a:cubicBezTo>
                    <a:pt x="1946" y="1542"/>
                    <a:pt x="2026" y="1365"/>
                    <a:pt x="2026" y="1197"/>
                  </a:cubicBezTo>
                  <a:cubicBezTo>
                    <a:pt x="2026" y="1031"/>
                    <a:pt x="1964" y="897"/>
                    <a:pt x="1841" y="795"/>
                  </a:cubicBezTo>
                  <a:cubicBezTo>
                    <a:pt x="1744" y="713"/>
                    <a:pt x="1640" y="673"/>
                    <a:pt x="1526" y="673"/>
                  </a:cubicBezTo>
                  <a:cubicBezTo>
                    <a:pt x="1486" y="673"/>
                    <a:pt x="1445" y="678"/>
                    <a:pt x="1402" y="688"/>
                  </a:cubicBezTo>
                  <a:cubicBezTo>
                    <a:pt x="1240" y="725"/>
                    <a:pt x="1086" y="776"/>
                    <a:pt x="940" y="842"/>
                  </a:cubicBezTo>
                  <a:lnTo>
                    <a:pt x="918" y="852"/>
                  </a:lnTo>
                  <a:cubicBezTo>
                    <a:pt x="817" y="895"/>
                    <a:pt x="725" y="930"/>
                    <a:pt x="643" y="955"/>
                  </a:cubicBezTo>
                  <a:cubicBezTo>
                    <a:pt x="616" y="962"/>
                    <a:pt x="591" y="966"/>
                    <a:pt x="567" y="966"/>
                  </a:cubicBezTo>
                  <a:cubicBezTo>
                    <a:pt x="517" y="966"/>
                    <a:pt x="473" y="950"/>
                    <a:pt x="436" y="918"/>
                  </a:cubicBezTo>
                  <a:cubicBezTo>
                    <a:pt x="382" y="875"/>
                    <a:pt x="358" y="817"/>
                    <a:pt x="372" y="752"/>
                  </a:cubicBezTo>
                  <a:cubicBezTo>
                    <a:pt x="382" y="684"/>
                    <a:pt x="415" y="620"/>
                    <a:pt x="468" y="555"/>
                  </a:cubicBezTo>
                  <a:cubicBezTo>
                    <a:pt x="526" y="485"/>
                    <a:pt x="583" y="434"/>
                    <a:pt x="651" y="395"/>
                  </a:cubicBezTo>
                  <a:cubicBezTo>
                    <a:pt x="719" y="356"/>
                    <a:pt x="782" y="323"/>
                    <a:pt x="844" y="296"/>
                  </a:cubicBezTo>
                  <a:lnTo>
                    <a:pt x="6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7825557" y="369915"/>
              <a:ext cx="71695" cy="74371"/>
            </a:xfrm>
            <a:custGeom>
              <a:rect b="b" l="l" r="r" t="t"/>
              <a:pathLst>
                <a:path extrusionOk="0" h="2224" w="2144">
                  <a:moveTo>
                    <a:pt x="472" y="503"/>
                  </a:moveTo>
                  <a:lnTo>
                    <a:pt x="1145" y="833"/>
                  </a:lnTo>
                  <a:lnTo>
                    <a:pt x="755" y="1194"/>
                  </a:lnTo>
                  <a:lnTo>
                    <a:pt x="472" y="503"/>
                  </a:lnTo>
                  <a:close/>
                  <a:moveTo>
                    <a:pt x="238" y="0"/>
                  </a:moveTo>
                  <a:lnTo>
                    <a:pt x="0" y="218"/>
                  </a:lnTo>
                  <a:lnTo>
                    <a:pt x="794" y="2224"/>
                  </a:lnTo>
                  <a:lnTo>
                    <a:pt x="1077" y="1963"/>
                  </a:lnTo>
                  <a:lnTo>
                    <a:pt x="884" y="1498"/>
                  </a:lnTo>
                  <a:lnTo>
                    <a:pt x="1442" y="977"/>
                  </a:lnTo>
                  <a:lnTo>
                    <a:pt x="1898" y="1202"/>
                  </a:lnTo>
                  <a:lnTo>
                    <a:pt x="2144" y="903"/>
                  </a:lnTo>
                  <a:lnTo>
                    <a:pt x="2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7860403" y="310690"/>
              <a:ext cx="67616" cy="76745"/>
            </a:xfrm>
            <a:custGeom>
              <a:rect b="b" l="l" r="r" t="t"/>
              <a:pathLst>
                <a:path extrusionOk="0" h="2295" w="2022">
                  <a:moveTo>
                    <a:pt x="1529" y="1"/>
                  </a:moveTo>
                  <a:lnTo>
                    <a:pt x="1209" y="220"/>
                  </a:lnTo>
                  <a:lnTo>
                    <a:pt x="1596" y="1763"/>
                  </a:lnTo>
                  <a:lnTo>
                    <a:pt x="1596" y="1763"/>
                  </a:lnTo>
                  <a:lnTo>
                    <a:pt x="283" y="860"/>
                  </a:lnTo>
                  <a:lnTo>
                    <a:pt x="0" y="1119"/>
                  </a:lnTo>
                  <a:lnTo>
                    <a:pt x="1754" y="2294"/>
                  </a:lnTo>
                  <a:lnTo>
                    <a:pt x="2021" y="2103"/>
                  </a:lnTo>
                  <a:lnTo>
                    <a:pt x="15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7925848" y="285575"/>
              <a:ext cx="72264" cy="78116"/>
            </a:xfrm>
            <a:custGeom>
              <a:rect b="b" l="l" r="r" t="t"/>
              <a:pathLst>
                <a:path extrusionOk="0" h="2336" w="2161">
                  <a:moveTo>
                    <a:pt x="1078" y="1"/>
                  </a:moveTo>
                  <a:lnTo>
                    <a:pt x="1" y="536"/>
                  </a:lnTo>
                  <a:lnTo>
                    <a:pt x="899" y="2335"/>
                  </a:lnTo>
                  <a:lnTo>
                    <a:pt x="2161" y="1708"/>
                  </a:lnTo>
                  <a:lnTo>
                    <a:pt x="1970" y="1470"/>
                  </a:lnTo>
                  <a:lnTo>
                    <a:pt x="1106" y="1900"/>
                  </a:lnTo>
                  <a:lnTo>
                    <a:pt x="854" y="1396"/>
                  </a:lnTo>
                  <a:lnTo>
                    <a:pt x="1394" y="1127"/>
                  </a:lnTo>
                  <a:lnTo>
                    <a:pt x="1201" y="881"/>
                  </a:lnTo>
                  <a:lnTo>
                    <a:pt x="719" y="1121"/>
                  </a:lnTo>
                  <a:lnTo>
                    <a:pt x="479" y="637"/>
                  </a:lnTo>
                  <a:lnTo>
                    <a:pt x="1264" y="245"/>
                  </a:lnTo>
                  <a:lnTo>
                    <a:pt x="10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8001192" y="254641"/>
              <a:ext cx="57116" cy="73969"/>
            </a:xfrm>
            <a:custGeom>
              <a:rect b="b" l="l" r="r" t="t"/>
              <a:pathLst>
                <a:path extrusionOk="0" h="2212" w="1708">
                  <a:moveTo>
                    <a:pt x="1566" y="0"/>
                  </a:moveTo>
                  <a:lnTo>
                    <a:pt x="0" y="444"/>
                  </a:lnTo>
                  <a:lnTo>
                    <a:pt x="78" y="733"/>
                  </a:lnTo>
                  <a:lnTo>
                    <a:pt x="669" y="567"/>
                  </a:lnTo>
                  <a:lnTo>
                    <a:pt x="1133" y="2212"/>
                  </a:lnTo>
                  <a:lnTo>
                    <a:pt x="1508" y="2107"/>
                  </a:lnTo>
                  <a:lnTo>
                    <a:pt x="1042" y="462"/>
                  </a:lnTo>
                  <a:lnTo>
                    <a:pt x="1707" y="273"/>
                  </a:lnTo>
                  <a:lnTo>
                    <a:pt x="1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8071587" y="244140"/>
              <a:ext cx="60460" cy="73635"/>
            </a:xfrm>
            <a:custGeom>
              <a:rect b="b" l="l" r="r" t="t"/>
              <a:pathLst>
                <a:path extrusionOk="0" h="2202" w="1808">
                  <a:moveTo>
                    <a:pt x="1547" y="0"/>
                  </a:moveTo>
                  <a:lnTo>
                    <a:pt x="1167" y="52"/>
                  </a:lnTo>
                  <a:lnTo>
                    <a:pt x="1276" y="895"/>
                  </a:lnTo>
                  <a:lnTo>
                    <a:pt x="490" y="998"/>
                  </a:lnTo>
                  <a:lnTo>
                    <a:pt x="378" y="138"/>
                  </a:lnTo>
                  <a:lnTo>
                    <a:pt x="0" y="206"/>
                  </a:lnTo>
                  <a:lnTo>
                    <a:pt x="261" y="2202"/>
                  </a:lnTo>
                  <a:lnTo>
                    <a:pt x="640" y="2151"/>
                  </a:lnTo>
                  <a:lnTo>
                    <a:pt x="529" y="1305"/>
                  </a:lnTo>
                  <a:lnTo>
                    <a:pt x="1317" y="1203"/>
                  </a:lnTo>
                  <a:lnTo>
                    <a:pt x="1428" y="2048"/>
                  </a:lnTo>
                  <a:lnTo>
                    <a:pt x="1808" y="1997"/>
                  </a:lnTo>
                  <a:lnTo>
                    <a:pt x="15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8146296" y="243037"/>
              <a:ext cx="47084" cy="68084"/>
            </a:xfrm>
            <a:custGeom>
              <a:rect b="b" l="l" r="r" t="t"/>
              <a:pathLst>
                <a:path extrusionOk="0" h="2036" w="1408">
                  <a:moveTo>
                    <a:pt x="33" y="1"/>
                  </a:moveTo>
                  <a:lnTo>
                    <a:pt x="0" y="2013"/>
                  </a:lnTo>
                  <a:lnTo>
                    <a:pt x="1408" y="2036"/>
                  </a:lnTo>
                  <a:lnTo>
                    <a:pt x="1350" y="1734"/>
                  </a:lnTo>
                  <a:lnTo>
                    <a:pt x="386" y="1718"/>
                  </a:lnTo>
                  <a:lnTo>
                    <a:pt x="396" y="1154"/>
                  </a:lnTo>
                  <a:lnTo>
                    <a:pt x="997" y="1164"/>
                  </a:lnTo>
                  <a:lnTo>
                    <a:pt x="938" y="860"/>
                  </a:lnTo>
                  <a:lnTo>
                    <a:pt x="400" y="850"/>
                  </a:lnTo>
                  <a:lnTo>
                    <a:pt x="411" y="308"/>
                  </a:lnTo>
                  <a:lnTo>
                    <a:pt x="1289" y="323"/>
                  </a:lnTo>
                  <a:lnTo>
                    <a:pt x="1235" y="21"/>
                  </a:lnTo>
                  <a:lnTo>
                    <a:pt x="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8223881" y="248655"/>
              <a:ext cx="57383" cy="68652"/>
            </a:xfrm>
            <a:custGeom>
              <a:rect b="b" l="l" r="r" t="t"/>
              <a:pathLst>
                <a:path extrusionOk="0" h="2053" w="1716">
                  <a:moveTo>
                    <a:pt x="708" y="391"/>
                  </a:moveTo>
                  <a:lnTo>
                    <a:pt x="942" y="440"/>
                  </a:lnTo>
                  <a:cubicBezTo>
                    <a:pt x="1065" y="462"/>
                    <a:pt x="1154" y="508"/>
                    <a:pt x="1215" y="571"/>
                  </a:cubicBezTo>
                  <a:cubicBezTo>
                    <a:pt x="1277" y="635"/>
                    <a:pt x="1293" y="729"/>
                    <a:pt x="1266" y="858"/>
                  </a:cubicBezTo>
                  <a:cubicBezTo>
                    <a:pt x="1240" y="969"/>
                    <a:pt x="1184" y="1041"/>
                    <a:pt x="1102" y="1078"/>
                  </a:cubicBezTo>
                  <a:cubicBezTo>
                    <a:pt x="1050" y="1103"/>
                    <a:pt x="993" y="1115"/>
                    <a:pt x="930" y="1115"/>
                  </a:cubicBezTo>
                  <a:cubicBezTo>
                    <a:pt x="893" y="1115"/>
                    <a:pt x="854" y="1111"/>
                    <a:pt x="813" y="1103"/>
                  </a:cubicBezTo>
                  <a:lnTo>
                    <a:pt x="575" y="1053"/>
                  </a:lnTo>
                  <a:lnTo>
                    <a:pt x="708" y="391"/>
                  </a:lnTo>
                  <a:close/>
                  <a:moveTo>
                    <a:pt x="401" y="1"/>
                  </a:moveTo>
                  <a:lnTo>
                    <a:pt x="1" y="1977"/>
                  </a:lnTo>
                  <a:lnTo>
                    <a:pt x="374" y="2052"/>
                  </a:lnTo>
                  <a:lnTo>
                    <a:pt x="514" y="1365"/>
                  </a:lnTo>
                  <a:lnTo>
                    <a:pt x="731" y="1410"/>
                  </a:lnTo>
                  <a:cubicBezTo>
                    <a:pt x="807" y="1425"/>
                    <a:pt x="881" y="1432"/>
                    <a:pt x="953" y="1432"/>
                  </a:cubicBezTo>
                  <a:cubicBezTo>
                    <a:pt x="1081" y="1432"/>
                    <a:pt x="1204" y="1409"/>
                    <a:pt x="1324" y="1363"/>
                  </a:cubicBezTo>
                  <a:cubicBezTo>
                    <a:pt x="1509" y="1291"/>
                    <a:pt x="1623" y="1146"/>
                    <a:pt x="1671" y="920"/>
                  </a:cubicBezTo>
                  <a:cubicBezTo>
                    <a:pt x="1716" y="692"/>
                    <a:pt x="1673" y="514"/>
                    <a:pt x="1539" y="387"/>
                  </a:cubicBezTo>
                  <a:cubicBezTo>
                    <a:pt x="1408" y="257"/>
                    <a:pt x="1234" y="171"/>
                    <a:pt x="1018" y="128"/>
                  </a:cubicBezTo>
                  <a:lnTo>
                    <a:pt x="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8280565" y="263704"/>
              <a:ext cx="43439" cy="78149"/>
            </a:xfrm>
            <a:custGeom>
              <a:rect b="b" l="l" r="r" t="t"/>
              <a:pathLst>
                <a:path extrusionOk="0" h="2337" w="1299">
                  <a:moveTo>
                    <a:pt x="655" y="0"/>
                  </a:moveTo>
                  <a:lnTo>
                    <a:pt x="0" y="1906"/>
                  </a:lnTo>
                  <a:lnTo>
                    <a:pt x="1258" y="2337"/>
                  </a:lnTo>
                  <a:lnTo>
                    <a:pt x="1299" y="2035"/>
                  </a:lnTo>
                  <a:lnTo>
                    <a:pt x="460" y="1746"/>
                  </a:lnTo>
                  <a:lnTo>
                    <a:pt x="1016" y="125"/>
                  </a:lnTo>
                  <a:lnTo>
                    <a:pt x="6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8321999" y="292932"/>
              <a:ext cx="63503" cy="75140"/>
            </a:xfrm>
            <a:custGeom>
              <a:rect b="b" l="l" r="r" t="t"/>
              <a:pathLst>
                <a:path extrusionOk="0" h="2247" w="1899">
                  <a:moveTo>
                    <a:pt x="1508" y="540"/>
                  </a:moveTo>
                  <a:lnTo>
                    <a:pt x="1434" y="1289"/>
                  </a:lnTo>
                  <a:lnTo>
                    <a:pt x="956" y="1046"/>
                  </a:lnTo>
                  <a:lnTo>
                    <a:pt x="1508" y="540"/>
                  </a:lnTo>
                  <a:close/>
                  <a:moveTo>
                    <a:pt x="1605" y="0"/>
                  </a:moveTo>
                  <a:lnTo>
                    <a:pt x="0" y="1444"/>
                  </a:lnTo>
                  <a:lnTo>
                    <a:pt x="343" y="1619"/>
                  </a:lnTo>
                  <a:lnTo>
                    <a:pt x="716" y="1276"/>
                  </a:lnTo>
                  <a:lnTo>
                    <a:pt x="1398" y="1619"/>
                  </a:lnTo>
                  <a:lnTo>
                    <a:pt x="1346" y="2122"/>
                  </a:lnTo>
                  <a:lnTo>
                    <a:pt x="1713" y="2247"/>
                  </a:lnTo>
                  <a:lnTo>
                    <a:pt x="1898" y="144"/>
                  </a:lnTo>
                  <a:lnTo>
                    <a:pt x="16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8383866" y="318783"/>
              <a:ext cx="85606" cy="87713"/>
            </a:xfrm>
            <a:custGeom>
              <a:rect b="b" l="l" r="r" t="t"/>
              <a:pathLst>
                <a:path extrusionOk="0" h="2623" w="2560">
                  <a:moveTo>
                    <a:pt x="1179" y="1"/>
                  </a:moveTo>
                  <a:lnTo>
                    <a:pt x="1" y="1632"/>
                  </a:lnTo>
                  <a:lnTo>
                    <a:pt x="313" y="1853"/>
                  </a:lnTo>
                  <a:lnTo>
                    <a:pt x="1099" y="762"/>
                  </a:lnTo>
                  <a:lnTo>
                    <a:pt x="1068" y="2397"/>
                  </a:lnTo>
                  <a:lnTo>
                    <a:pt x="1382" y="2623"/>
                  </a:lnTo>
                  <a:lnTo>
                    <a:pt x="2559" y="989"/>
                  </a:lnTo>
                  <a:lnTo>
                    <a:pt x="2243" y="770"/>
                  </a:lnTo>
                  <a:lnTo>
                    <a:pt x="1458" y="1859"/>
                  </a:lnTo>
                  <a:lnTo>
                    <a:pt x="1488" y="222"/>
                  </a:lnTo>
                  <a:lnTo>
                    <a:pt x="11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8440617" y="367909"/>
              <a:ext cx="75708" cy="81125"/>
            </a:xfrm>
            <a:custGeom>
              <a:rect b="b" l="l" r="r" t="t"/>
              <a:pathLst>
                <a:path extrusionOk="0" h="2426" w="2264">
                  <a:moveTo>
                    <a:pt x="1406" y="1"/>
                  </a:moveTo>
                  <a:lnTo>
                    <a:pt x="1" y="1441"/>
                  </a:lnTo>
                  <a:lnTo>
                    <a:pt x="1008" y="2426"/>
                  </a:lnTo>
                  <a:lnTo>
                    <a:pt x="1166" y="2167"/>
                  </a:lnTo>
                  <a:lnTo>
                    <a:pt x="477" y="1492"/>
                  </a:lnTo>
                  <a:lnTo>
                    <a:pt x="870" y="1088"/>
                  </a:lnTo>
                  <a:lnTo>
                    <a:pt x="1301" y="1508"/>
                  </a:lnTo>
                  <a:lnTo>
                    <a:pt x="1472" y="1246"/>
                  </a:lnTo>
                  <a:lnTo>
                    <a:pt x="1086" y="870"/>
                  </a:lnTo>
                  <a:lnTo>
                    <a:pt x="1467" y="483"/>
                  </a:lnTo>
                  <a:lnTo>
                    <a:pt x="2095" y="1096"/>
                  </a:lnTo>
                  <a:lnTo>
                    <a:pt x="2263" y="840"/>
                  </a:lnTo>
                  <a:lnTo>
                    <a:pt x="1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8487402" y="407838"/>
              <a:ext cx="74003" cy="67950"/>
            </a:xfrm>
            <a:custGeom>
              <a:rect b="b" l="l" r="r" t="t"/>
              <a:pathLst>
                <a:path extrusionOk="0" h="2032" w="2213">
                  <a:moveTo>
                    <a:pt x="1207" y="1"/>
                  </a:moveTo>
                  <a:lnTo>
                    <a:pt x="965" y="187"/>
                  </a:lnTo>
                  <a:lnTo>
                    <a:pt x="1345" y="669"/>
                  </a:lnTo>
                  <a:lnTo>
                    <a:pt x="1" y="1726"/>
                  </a:lnTo>
                  <a:lnTo>
                    <a:pt x="239" y="2032"/>
                  </a:lnTo>
                  <a:lnTo>
                    <a:pt x="1585" y="975"/>
                  </a:lnTo>
                  <a:lnTo>
                    <a:pt x="2011" y="1517"/>
                  </a:lnTo>
                  <a:lnTo>
                    <a:pt x="2212" y="1281"/>
                  </a:lnTo>
                  <a:lnTo>
                    <a:pt x="1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p:nvPr/>
          </p:nvSpPr>
          <p:spPr>
            <a:xfrm>
              <a:off x="7735063" y="1153156"/>
              <a:ext cx="51799" cy="74170"/>
            </a:xfrm>
            <a:custGeom>
              <a:rect b="b" l="l" r="r" t="t"/>
              <a:pathLst>
                <a:path extrusionOk="0" h="2218" w="1549">
                  <a:moveTo>
                    <a:pt x="964" y="0"/>
                  </a:moveTo>
                  <a:cubicBezTo>
                    <a:pt x="652" y="0"/>
                    <a:pt x="414" y="103"/>
                    <a:pt x="248" y="312"/>
                  </a:cubicBezTo>
                  <a:cubicBezTo>
                    <a:pt x="84" y="521"/>
                    <a:pt x="0" y="790"/>
                    <a:pt x="0" y="1118"/>
                  </a:cubicBezTo>
                  <a:cubicBezTo>
                    <a:pt x="0" y="1422"/>
                    <a:pt x="74" y="1684"/>
                    <a:pt x="226" y="1898"/>
                  </a:cubicBezTo>
                  <a:cubicBezTo>
                    <a:pt x="373" y="2111"/>
                    <a:pt x="616" y="2218"/>
                    <a:pt x="948" y="2218"/>
                  </a:cubicBezTo>
                  <a:cubicBezTo>
                    <a:pt x="1038" y="2218"/>
                    <a:pt x="1139" y="2206"/>
                    <a:pt x="1254" y="2179"/>
                  </a:cubicBezTo>
                  <a:cubicBezTo>
                    <a:pt x="1368" y="2156"/>
                    <a:pt x="1467" y="2123"/>
                    <a:pt x="1549" y="2080"/>
                  </a:cubicBezTo>
                  <a:lnTo>
                    <a:pt x="1395" y="1779"/>
                  </a:lnTo>
                  <a:cubicBezTo>
                    <a:pt x="1329" y="1805"/>
                    <a:pt x="1258" y="1828"/>
                    <a:pt x="1180" y="1849"/>
                  </a:cubicBezTo>
                  <a:cubicBezTo>
                    <a:pt x="1100" y="1867"/>
                    <a:pt x="1016" y="1877"/>
                    <a:pt x="925" y="1877"/>
                  </a:cubicBezTo>
                  <a:cubicBezTo>
                    <a:pt x="743" y="1877"/>
                    <a:pt x="611" y="1803"/>
                    <a:pt x="536" y="1652"/>
                  </a:cubicBezTo>
                  <a:cubicBezTo>
                    <a:pt x="458" y="1500"/>
                    <a:pt x="421" y="1323"/>
                    <a:pt x="421" y="1116"/>
                  </a:cubicBezTo>
                  <a:cubicBezTo>
                    <a:pt x="421" y="876"/>
                    <a:pt x="466" y="687"/>
                    <a:pt x="558" y="548"/>
                  </a:cubicBezTo>
                  <a:cubicBezTo>
                    <a:pt x="650" y="410"/>
                    <a:pt x="782" y="341"/>
                    <a:pt x="950" y="341"/>
                  </a:cubicBezTo>
                  <a:cubicBezTo>
                    <a:pt x="1032" y="341"/>
                    <a:pt x="1104" y="345"/>
                    <a:pt x="1163" y="361"/>
                  </a:cubicBezTo>
                  <a:cubicBezTo>
                    <a:pt x="1223" y="373"/>
                    <a:pt x="1303" y="398"/>
                    <a:pt x="1401" y="429"/>
                  </a:cubicBezTo>
                  <a:lnTo>
                    <a:pt x="1531" y="138"/>
                  </a:lnTo>
                  <a:cubicBezTo>
                    <a:pt x="1438" y="86"/>
                    <a:pt x="1336" y="51"/>
                    <a:pt x="1225" y="31"/>
                  </a:cubicBezTo>
                  <a:cubicBezTo>
                    <a:pt x="1112" y="10"/>
                    <a:pt x="1028" y="0"/>
                    <a:pt x="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7799940" y="1154594"/>
              <a:ext cx="47117" cy="71294"/>
            </a:xfrm>
            <a:custGeom>
              <a:rect b="b" l="l" r="r" t="t"/>
              <a:pathLst>
                <a:path extrusionOk="0" h="2132" w="1409">
                  <a:moveTo>
                    <a:pt x="1" y="0"/>
                  </a:moveTo>
                  <a:lnTo>
                    <a:pt x="1" y="2132"/>
                  </a:lnTo>
                  <a:lnTo>
                    <a:pt x="1408" y="2132"/>
                  </a:lnTo>
                  <a:lnTo>
                    <a:pt x="1347" y="1814"/>
                  </a:lnTo>
                  <a:lnTo>
                    <a:pt x="407" y="1814"/>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7856891" y="1154594"/>
              <a:ext cx="13610" cy="71294"/>
            </a:xfrm>
            <a:custGeom>
              <a:rect b="b" l="l" r="r" t="t"/>
              <a:pathLst>
                <a:path extrusionOk="0" h="2132" w="407">
                  <a:moveTo>
                    <a:pt x="1" y="0"/>
                  </a:moveTo>
                  <a:lnTo>
                    <a:pt x="1" y="2132"/>
                  </a:lnTo>
                  <a:lnTo>
                    <a:pt x="407" y="2132"/>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7888059" y="1154594"/>
              <a:ext cx="62867" cy="71294"/>
            </a:xfrm>
            <a:custGeom>
              <a:rect b="b" l="l" r="r" t="t"/>
              <a:pathLst>
                <a:path extrusionOk="0" h="2132" w="1880">
                  <a:moveTo>
                    <a:pt x="0" y="0"/>
                  </a:moveTo>
                  <a:lnTo>
                    <a:pt x="0" y="2132"/>
                  </a:lnTo>
                  <a:lnTo>
                    <a:pt x="404" y="2132"/>
                  </a:lnTo>
                  <a:lnTo>
                    <a:pt x="404" y="831"/>
                  </a:lnTo>
                  <a:lnTo>
                    <a:pt x="915" y="1486"/>
                  </a:lnTo>
                  <a:lnTo>
                    <a:pt x="1071" y="1465"/>
                  </a:lnTo>
                  <a:lnTo>
                    <a:pt x="1469" y="903"/>
                  </a:lnTo>
                  <a:lnTo>
                    <a:pt x="1469" y="2132"/>
                  </a:lnTo>
                  <a:lnTo>
                    <a:pt x="1879" y="2132"/>
                  </a:lnTo>
                  <a:lnTo>
                    <a:pt x="1879" y="0"/>
                  </a:lnTo>
                  <a:lnTo>
                    <a:pt x="1631" y="0"/>
                  </a:lnTo>
                  <a:lnTo>
                    <a:pt x="977" y="985"/>
                  </a:lnTo>
                  <a:lnTo>
                    <a:pt x="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a:off x="7960159" y="1154594"/>
              <a:ext cx="66980" cy="71294"/>
            </a:xfrm>
            <a:custGeom>
              <a:rect b="b" l="l" r="r" t="t"/>
              <a:pathLst>
                <a:path extrusionOk="0" h="2132" w="2003">
                  <a:moveTo>
                    <a:pt x="997" y="556"/>
                  </a:moveTo>
                  <a:lnTo>
                    <a:pt x="1283" y="1301"/>
                  </a:lnTo>
                  <a:lnTo>
                    <a:pt x="718" y="1301"/>
                  </a:lnTo>
                  <a:lnTo>
                    <a:pt x="997" y="556"/>
                  </a:lnTo>
                  <a:close/>
                  <a:moveTo>
                    <a:pt x="831" y="0"/>
                  </a:moveTo>
                  <a:lnTo>
                    <a:pt x="0" y="2132"/>
                  </a:lnTo>
                  <a:lnTo>
                    <a:pt x="409" y="2132"/>
                  </a:lnTo>
                  <a:lnTo>
                    <a:pt x="595" y="1629"/>
                  </a:lnTo>
                  <a:lnTo>
                    <a:pt x="1404" y="1629"/>
                  </a:lnTo>
                  <a:lnTo>
                    <a:pt x="1596" y="2132"/>
                  </a:lnTo>
                  <a:lnTo>
                    <a:pt x="2003" y="2074"/>
                  </a:lnTo>
                  <a:lnTo>
                    <a:pt x="11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8028481" y="1154594"/>
              <a:ext cx="59924" cy="71294"/>
            </a:xfrm>
            <a:custGeom>
              <a:rect b="b" l="l" r="r" t="t"/>
              <a:pathLst>
                <a:path extrusionOk="0" h="2132" w="1792">
                  <a:moveTo>
                    <a:pt x="1" y="0"/>
                  </a:moveTo>
                  <a:lnTo>
                    <a:pt x="1" y="318"/>
                  </a:lnTo>
                  <a:lnTo>
                    <a:pt x="651" y="318"/>
                  </a:lnTo>
                  <a:lnTo>
                    <a:pt x="651" y="2132"/>
                  </a:lnTo>
                  <a:lnTo>
                    <a:pt x="1061" y="2132"/>
                  </a:lnTo>
                  <a:lnTo>
                    <a:pt x="1061" y="320"/>
                  </a:lnTo>
                  <a:lnTo>
                    <a:pt x="1792" y="320"/>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8097638" y="1154594"/>
              <a:ext cx="49926" cy="71294"/>
            </a:xfrm>
            <a:custGeom>
              <a:rect b="b" l="l" r="r" t="t"/>
              <a:pathLst>
                <a:path extrusionOk="0" h="2132" w="1493">
                  <a:moveTo>
                    <a:pt x="1" y="0"/>
                  </a:moveTo>
                  <a:lnTo>
                    <a:pt x="1" y="2132"/>
                  </a:lnTo>
                  <a:lnTo>
                    <a:pt x="1492" y="2132"/>
                  </a:lnTo>
                  <a:lnTo>
                    <a:pt x="1429" y="1816"/>
                  </a:lnTo>
                  <a:lnTo>
                    <a:pt x="405" y="1816"/>
                  </a:lnTo>
                  <a:lnTo>
                    <a:pt x="405" y="1219"/>
                  </a:lnTo>
                  <a:lnTo>
                    <a:pt x="1041" y="1219"/>
                  </a:lnTo>
                  <a:lnTo>
                    <a:pt x="975" y="895"/>
                  </a:lnTo>
                  <a:lnTo>
                    <a:pt x="405" y="895"/>
                  </a:lnTo>
                  <a:lnTo>
                    <a:pt x="405" y="320"/>
                  </a:lnTo>
                  <a:lnTo>
                    <a:pt x="1336" y="320"/>
                  </a:lnTo>
                  <a:lnTo>
                    <a:pt x="1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8180373" y="1153156"/>
              <a:ext cx="51832" cy="74170"/>
            </a:xfrm>
            <a:custGeom>
              <a:rect b="b" l="l" r="r" t="t"/>
              <a:pathLst>
                <a:path extrusionOk="0" h="2218" w="1550">
                  <a:moveTo>
                    <a:pt x="965" y="0"/>
                  </a:moveTo>
                  <a:cubicBezTo>
                    <a:pt x="655" y="0"/>
                    <a:pt x="415" y="103"/>
                    <a:pt x="249" y="312"/>
                  </a:cubicBezTo>
                  <a:cubicBezTo>
                    <a:pt x="85" y="521"/>
                    <a:pt x="1" y="790"/>
                    <a:pt x="1" y="1118"/>
                  </a:cubicBezTo>
                  <a:cubicBezTo>
                    <a:pt x="1" y="1422"/>
                    <a:pt x="75" y="1684"/>
                    <a:pt x="227" y="1898"/>
                  </a:cubicBezTo>
                  <a:cubicBezTo>
                    <a:pt x="376" y="2111"/>
                    <a:pt x="616" y="2218"/>
                    <a:pt x="949" y="2218"/>
                  </a:cubicBezTo>
                  <a:cubicBezTo>
                    <a:pt x="1039" y="2218"/>
                    <a:pt x="1140" y="2206"/>
                    <a:pt x="1254" y="2179"/>
                  </a:cubicBezTo>
                  <a:cubicBezTo>
                    <a:pt x="1369" y="2156"/>
                    <a:pt x="1468" y="2123"/>
                    <a:pt x="1550" y="2080"/>
                  </a:cubicBezTo>
                  <a:lnTo>
                    <a:pt x="1396" y="1779"/>
                  </a:lnTo>
                  <a:cubicBezTo>
                    <a:pt x="1332" y="1805"/>
                    <a:pt x="1261" y="1828"/>
                    <a:pt x="1181" y="1849"/>
                  </a:cubicBezTo>
                  <a:cubicBezTo>
                    <a:pt x="1101" y="1867"/>
                    <a:pt x="1016" y="1877"/>
                    <a:pt x="926" y="1877"/>
                  </a:cubicBezTo>
                  <a:cubicBezTo>
                    <a:pt x="746" y="1877"/>
                    <a:pt x="614" y="1803"/>
                    <a:pt x="536" y="1652"/>
                  </a:cubicBezTo>
                  <a:cubicBezTo>
                    <a:pt x="460" y="1500"/>
                    <a:pt x="421" y="1323"/>
                    <a:pt x="421" y="1116"/>
                  </a:cubicBezTo>
                  <a:cubicBezTo>
                    <a:pt x="421" y="876"/>
                    <a:pt x="467" y="687"/>
                    <a:pt x="559" y="548"/>
                  </a:cubicBezTo>
                  <a:cubicBezTo>
                    <a:pt x="653" y="410"/>
                    <a:pt x="783" y="341"/>
                    <a:pt x="953" y="341"/>
                  </a:cubicBezTo>
                  <a:cubicBezTo>
                    <a:pt x="1035" y="341"/>
                    <a:pt x="1107" y="345"/>
                    <a:pt x="1166" y="361"/>
                  </a:cubicBezTo>
                  <a:cubicBezTo>
                    <a:pt x="1224" y="373"/>
                    <a:pt x="1304" y="398"/>
                    <a:pt x="1404" y="429"/>
                  </a:cubicBezTo>
                  <a:lnTo>
                    <a:pt x="1531" y="138"/>
                  </a:lnTo>
                  <a:cubicBezTo>
                    <a:pt x="1439" y="86"/>
                    <a:pt x="1336" y="51"/>
                    <a:pt x="1226" y="31"/>
                  </a:cubicBezTo>
                  <a:cubicBezTo>
                    <a:pt x="1113" y="10"/>
                    <a:pt x="1029" y="0"/>
                    <a:pt x="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8245284" y="1154093"/>
              <a:ext cx="55209" cy="71796"/>
            </a:xfrm>
            <a:custGeom>
              <a:rect b="b" l="l" r="r" t="t"/>
              <a:pathLst>
                <a:path extrusionOk="0" h="2147" w="1651">
                  <a:moveTo>
                    <a:pt x="407" y="1"/>
                  </a:moveTo>
                  <a:lnTo>
                    <a:pt x="1" y="15"/>
                  </a:lnTo>
                  <a:lnTo>
                    <a:pt x="1" y="2147"/>
                  </a:lnTo>
                  <a:lnTo>
                    <a:pt x="407" y="2147"/>
                  </a:lnTo>
                  <a:lnTo>
                    <a:pt x="407" y="1244"/>
                  </a:lnTo>
                  <a:lnTo>
                    <a:pt x="1246" y="1244"/>
                  </a:lnTo>
                  <a:lnTo>
                    <a:pt x="1246" y="2147"/>
                  </a:lnTo>
                  <a:lnTo>
                    <a:pt x="1650" y="2147"/>
                  </a:lnTo>
                  <a:lnTo>
                    <a:pt x="1650" y="15"/>
                  </a:lnTo>
                  <a:lnTo>
                    <a:pt x="1246" y="15"/>
                  </a:lnTo>
                  <a:lnTo>
                    <a:pt x="1246" y="918"/>
                  </a:lnTo>
                  <a:lnTo>
                    <a:pt x="407" y="918"/>
                  </a:lnTo>
                  <a:lnTo>
                    <a:pt x="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8309926" y="1154594"/>
              <a:ext cx="66980" cy="71294"/>
            </a:xfrm>
            <a:custGeom>
              <a:rect b="b" l="l" r="r" t="t"/>
              <a:pathLst>
                <a:path extrusionOk="0" h="2132" w="2003">
                  <a:moveTo>
                    <a:pt x="991" y="556"/>
                  </a:moveTo>
                  <a:lnTo>
                    <a:pt x="1276" y="1301"/>
                  </a:lnTo>
                  <a:lnTo>
                    <a:pt x="712" y="1301"/>
                  </a:lnTo>
                  <a:lnTo>
                    <a:pt x="991" y="556"/>
                  </a:lnTo>
                  <a:close/>
                  <a:moveTo>
                    <a:pt x="831" y="0"/>
                  </a:moveTo>
                  <a:lnTo>
                    <a:pt x="0" y="2132"/>
                  </a:lnTo>
                  <a:lnTo>
                    <a:pt x="407" y="2132"/>
                  </a:lnTo>
                  <a:lnTo>
                    <a:pt x="595" y="1629"/>
                  </a:lnTo>
                  <a:lnTo>
                    <a:pt x="1402" y="1629"/>
                  </a:lnTo>
                  <a:lnTo>
                    <a:pt x="1594" y="2132"/>
                  </a:lnTo>
                  <a:lnTo>
                    <a:pt x="2003" y="2074"/>
                  </a:ln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p:nvPr/>
          </p:nvSpPr>
          <p:spPr>
            <a:xfrm>
              <a:off x="8386274" y="1154594"/>
              <a:ext cx="60292" cy="71294"/>
            </a:xfrm>
            <a:custGeom>
              <a:rect b="b" l="l" r="r" t="t"/>
              <a:pathLst>
                <a:path extrusionOk="0" h="2132" w="1803">
                  <a:moveTo>
                    <a:pt x="1" y="0"/>
                  </a:moveTo>
                  <a:lnTo>
                    <a:pt x="1" y="2132"/>
                  </a:lnTo>
                  <a:lnTo>
                    <a:pt x="407" y="2132"/>
                  </a:lnTo>
                  <a:lnTo>
                    <a:pt x="407" y="706"/>
                  </a:lnTo>
                  <a:lnTo>
                    <a:pt x="1394" y="2132"/>
                  </a:lnTo>
                  <a:lnTo>
                    <a:pt x="1802" y="2132"/>
                  </a:lnTo>
                  <a:lnTo>
                    <a:pt x="1802" y="0"/>
                  </a:lnTo>
                  <a:lnTo>
                    <a:pt x="1394" y="0"/>
                  </a:lnTo>
                  <a:lnTo>
                    <a:pt x="1394" y="1424"/>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8461284" y="1153223"/>
              <a:ext cx="55510" cy="74170"/>
            </a:xfrm>
            <a:custGeom>
              <a:rect b="b" l="l" r="r" t="t"/>
              <a:pathLst>
                <a:path extrusionOk="0" h="2218" w="1660">
                  <a:moveTo>
                    <a:pt x="1046" y="0"/>
                  </a:moveTo>
                  <a:cubicBezTo>
                    <a:pt x="726" y="0"/>
                    <a:pt x="470" y="109"/>
                    <a:pt x="281" y="318"/>
                  </a:cubicBezTo>
                  <a:cubicBezTo>
                    <a:pt x="94" y="527"/>
                    <a:pt x="0" y="798"/>
                    <a:pt x="0" y="1120"/>
                  </a:cubicBezTo>
                  <a:cubicBezTo>
                    <a:pt x="0" y="1424"/>
                    <a:pt x="82" y="1682"/>
                    <a:pt x="248" y="1898"/>
                  </a:cubicBezTo>
                  <a:cubicBezTo>
                    <a:pt x="412" y="2111"/>
                    <a:pt x="661" y="2218"/>
                    <a:pt x="995" y="2218"/>
                  </a:cubicBezTo>
                  <a:cubicBezTo>
                    <a:pt x="1126" y="2218"/>
                    <a:pt x="1250" y="2204"/>
                    <a:pt x="1364" y="2173"/>
                  </a:cubicBezTo>
                  <a:cubicBezTo>
                    <a:pt x="1479" y="2142"/>
                    <a:pt x="1578" y="2103"/>
                    <a:pt x="1660" y="2060"/>
                  </a:cubicBezTo>
                  <a:lnTo>
                    <a:pt x="1660" y="1005"/>
                  </a:lnTo>
                  <a:lnTo>
                    <a:pt x="882" y="1005"/>
                  </a:lnTo>
                  <a:lnTo>
                    <a:pt x="849" y="1323"/>
                  </a:lnTo>
                  <a:lnTo>
                    <a:pt x="1297" y="1323"/>
                  </a:lnTo>
                  <a:lnTo>
                    <a:pt x="1297" y="1845"/>
                  </a:lnTo>
                  <a:cubicBezTo>
                    <a:pt x="1260" y="1851"/>
                    <a:pt x="1215" y="1859"/>
                    <a:pt x="1163" y="1867"/>
                  </a:cubicBezTo>
                  <a:cubicBezTo>
                    <a:pt x="1112" y="1875"/>
                    <a:pt x="1055" y="1877"/>
                    <a:pt x="985" y="1877"/>
                  </a:cubicBezTo>
                  <a:cubicBezTo>
                    <a:pt x="800" y="1877"/>
                    <a:pt x="659" y="1808"/>
                    <a:pt x="564" y="1672"/>
                  </a:cubicBezTo>
                  <a:cubicBezTo>
                    <a:pt x="468" y="1537"/>
                    <a:pt x="421" y="1348"/>
                    <a:pt x="421" y="1116"/>
                  </a:cubicBezTo>
                  <a:cubicBezTo>
                    <a:pt x="421" y="856"/>
                    <a:pt x="480" y="661"/>
                    <a:pt x="595" y="534"/>
                  </a:cubicBezTo>
                  <a:cubicBezTo>
                    <a:pt x="710" y="404"/>
                    <a:pt x="864" y="341"/>
                    <a:pt x="1051" y="341"/>
                  </a:cubicBezTo>
                  <a:cubicBezTo>
                    <a:pt x="1143" y="341"/>
                    <a:pt x="1219" y="351"/>
                    <a:pt x="1276" y="367"/>
                  </a:cubicBezTo>
                  <a:cubicBezTo>
                    <a:pt x="1336" y="382"/>
                    <a:pt x="1410" y="402"/>
                    <a:pt x="1502" y="431"/>
                  </a:cubicBezTo>
                  <a:lnTo>
                    <a:pt x="1631" y="138"/>
                  </a:lnTo>
                  <a:cubicBezTo>
                    <a:pt x="1537" y="86"/>
                    <a:pt x="1430" y="51"/>
                    <a:pt x="1315" y="31"/>
                  </a:cubicBezTo>
                  <a:cubicBezTo>
                    <a:pt x="1198" y="10"/>
                    <a:pt x="1110" y="0"/>
                    <a:pt x="1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8532882" y="1154594"/>
              <a:ext cx="49859" cy="71294"/>
            </a:xfrm>
            <a:custGeom>
              <a:rect b="b" l="l" r="r" t="t"/>
              <a:pathLst>
                <a:path extrusionOk="0" h="2132" w="1491">
                  <a:moveTo>
                    <a:pt x="1" y="0"/>
                  </a:moveTo>
                  <a:lnTo>
                    <a:pt x="1" y="2132"/>
                  </a:lnTo>
                  <a:lnTo>
                    <a:pt x="1490" y="2132"/>
                  </a:lnTo>
                  <a:lnTo>
                    <a:pt x="1429" y="1816"/>
                  </a:lnTo>
                  <a:lnTo>
                    <a:pt x="405" y="1816"/>
                  </a:lnTo>
                  <a:lnTo>
                    <a:pt x="405" y="1219"/>
                  </a:lnTo>
                  <a:lnTo>
                    <a:pt x="1041" y="1219"/>
                  </a:lnTo>
                  <a:lnTo>
                    <a:pt x="975" y="895"/>
                  </a:lnTo>
                  <a:lnTo>
                    <a:pt x="405" y="895"/>
                  </a:lnTo>
                  <a:lnTo>
                    <a:pt x="405" y="320"/>
                  </a:lnTo>
                  <a:lnTo>
                    <a:pt x="1337" y="320"/>
                  </a:lnTo>
                  <a:lnTo>
                    <a:pt x="1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8153687" y="762756"/>
              <a:ext cx="333731" cy="280361"/>
            </a:xfrm>
            <a:custGeom>
              <a:rect b="b" l="l" r="r" t="t"/>
              <a:pathLst>
                <a:path extrusionOk="0" h="8384" w="9980">
                  <a:moveTo>
                    <a:pt x="9980" y="0"/>
                  </a:moveTo>
                  <a:cubicBezTo>
                    <a:pt x="9034" y="1666"/>
                    <a:pt x="5017" y="1231"/>
                    <a:pt x="2768" y="2844"/>
                  </a:cubicBezTo>
                  <a:cubicBezTo>
                    <a:pt x="530" y="4447"/>
                    <a:pt x="8" y="8342"/>
                    <a:pt x="1" y="8383"/>
                  </a:cubicBezTo>
                  <a:lnTo>
                    <a:pt x="1" y="8383"/>
                  </a:lnTo>
                  <a:cubicBezTo>
                    <a:pt x="52" y="8104"/>
                    <a:pt x="163" y="7837"/>
                    <a:pt x="294" y="7581"/>
                  </a:cubicBezTo>
                  <a:cubicBezTo>
                    <a:pt x="426" y="7325"/>
                    <a:pt x="575" y="7079"/>
                    <a:pt x="756" y="6853"/>
                  </a:cubicBezTo>
                  <a:cubicBezTo>
                    <a:pt x="1113" y="6399"/>
                    <a:pt x="1540" y="6003"/>
                    <a:pt x="2011" y="5669"/>
                  </a:cubicBezTo>
                  <a:cubicBezTo>
                    <a:pt x="2483" y="5339"/>
                    <a:pt x="2994" y="5060"/>
                    <a:pt x="3525" y="4838"/>
                  </a:cubicBezTo>
                  <a:cubicBezTo>
                    <a:pt x="4059" y="4612"/>
                    <a:pt x="4596" y="4444"/>
                    <a:pt x="5126" y="4249"/>
                  </a:cubicBezTo>
                  <a:cubicBezTo>
                    <a:pt x="5653" y="4054"/>
                    <a:pt x="6182" y="3857"/>
                    <a:pt x="6685" y="3617"/>
                  </a:cubicBezTo>
                  <a:cubicBezTo>
                    <a:pt x="7188" y="3377"/>
                    <a:pt x="7670" y="3098"/>
                    <a:pt x="8092" y="2741"/>
                  </a:cubicBezTo>
                  <a:cubicBezTo>
                    <a:pt x="8519" y="2387"/>
                    <a:pt x="8882" y="1962"/>
                    <a:pt x="9192" y="1494"/>
                  </a:cubicBezTo>
                  <a:cubicBezTo>
                    <a:pt x="9504" y="1028"/>
                    <a:pt x="9752" y="517"/>
                    <a:pt x="9980" y="0"/>
                  </a:cubicBezTo>
                  <a:close/>
                  <a:moveTo>
                    <a:pt x="1" y="8383"/>
                  </a:moveTo>
                  <a:cubicBezTo>
                    <a:pt x="1" y="8383"/>
                    <a:pt x="1" y="8383"/>
                    <a:pt x="1" y="8383"/>
                  </a:cubicBezTo>
                  <a:cubicBezTo>
                    <a:pt x="1" y="8383"/>
                    <a:pt x="1" y="8383"/>
                    <a:pt x="1" y="83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8153553" y="762690"/>
              <a:ext cx="359179" cy="280361"/>
            </a:xfrm>
            <a:custGeom>
              <a:rect b="b" l="l" r="r" t="t"/>
              <a:pathLst>
                <a:path extrusionOk="0" h="8384" w="10741">
                  <a:moveTo>
                    <a:pt x="9982" y="0"/>
                  </a:moveTo>
                  <a:lnTo>
                    <a:pt x="9982" y="0"/>
                  </a:lnTo>
                  <a:cubicBezTo>
                    <a:pt x="9816" y="540"/>
                    <a:pt x="9594" y="1069"/>
                    <a:pt x="9317" y="1570"/>
                  </a:cubicBezTo>
                  <a:cubicBezTo>
                    <a:pt x="9038" y="2066"/>
                    <a:pt x="8681" y="2534"/>
                    <a:pt x="8250" y="2924"/>
                  </a:cubicBezTo>
                  <a:cubicBezTo>
                    <a:pt x="7821" y="3316"/>
                    <a:pt x="7329" y="3628"/>
                    <a:pt x="6814" y="3888"/>
                  </a:cubicBezTo>
                  <a:cubicBezTo>
                    <a:pt x="6301" y="4149"/>
                    <a:pt x="5768" y="4356"/>
                    <a:pt x="5236" y="4555"/>
                  </a:cubicBezTo>
                  <a:lnTo>
                    <a:pt x="4436" y="4844"/>
                  </a:lnTo>
                  <a:cubicBezTo>
                    <a:pt x="4168" y="4939"/>
                    <a:pt x="3907" y="5029"/>
                    <a:pt x="3651" y="5136"/>
                  </a:cubicBezTo>
                  <a:cubicBezTo>
                    <a:pt x="3134" y="5349"/>
                    <a:pt x="2635" y="5597"/>
                    <a:pt x="2169" y="5903"/>
                  </a:cubicBezTo>
                  <a:cubicBezTo>
                    <a:pt x="1702" y="6202"/>
                    <a:pt x="1273" y="6559"/>
                    <a:pt x="893" y="6970"/>
                  </a:cubicBezTo>
                  <a:cubicBezTo>
                    <a:pt x="518" y="7380"/>
                    <a:pt x="189" y="7848"/>
                    <a:pt x="1" y="8383"/>
                  </a:cubicBezTo>
                  <a:cubicBezTo>
                    <a:pt x="1878" y="6334"/>
                    <a:pt x="3160" y="7479"/>
                    <a:pt x="6947" y="5655"/>
                  </a:cubicBezTo>
                  <a:cubicBezTo>
                    <a:pt x="10741" y="3831"/>
                    <a:pt x="9984" y="0"/>
                    <a:pt x="9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a:off x="8487335" y="762690"/>
              <a:ext cx="33" cy="33"/>
            </a:xfrm>
            <a:custGeom>
              <a:rect b="b" l="l" r="r" t="t"/>
              <a:pathLst>
                <a:path extrusionOk="0" h="1" w="1">
                  <a:moveTo>
                    <a:pt x="1" y="0"/>
                  </a:move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8153620" y="1043032"/>
              <a:ext cx="33" cy="33"/>
            </a:xfrm>
            <a:custGeom>
              <a:rect b="b" l="l" r="r" t="t"/>
              <a:pathLst>
                <a:path extrusionOk="0" h="1" w="1">
                  <a:moveTo>
                    <a:pt x="1" y="0"/>
                  </a:moveTo>
                  <a:lnTo>
                    <a:pt x="1" y="0"/>
                  </a:lnTo>
                  <a:lnTo>
                    <a:pt x="1" y="0"/>
                  </a:ln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8153687" y="762756"/>
              <a:ext cx="333798" cy="280294"/>
            </a:xfrm>
            <a:custGeom>
              <a:rect b="b" l="l" r="r" t="t"/>
              <a:pathLst>
                <a:path extrusionOk="0" h="8382" w="9982">
                  <a:moveTo>
                    <a:pt x="9982" y="0"/>
                  </a:moveTo>
                  <a:lnTo>
                    <a:pt x="9982" y="0"/>
                  </a:lnTo>
                  <a:cubicBezTo>
                    <a:pt x="9754" y="517"/>
                    <a:pt x="9506" y="1028"/>
                    <a:pt x="9196" y="1496"/>
                  </a:cubicBezTo>
                  <a:cubicBezTo>
                    <a:pt x="8884" y="1962"/>
                    <a:pt x="8521" y="2389"/>
                    <a:pt x="8094" y="2741"/>
                  </a:cubicBezTo>
                  <a:cubicBezTo>
                    <a:pt x="7672" y="3098"/>
                    <a:pt x="7190" y="3377"/>
                    <a:pt x="6687" y="3620"/>
                  </a:cubicBezTo>
                  <a:cubicBezTo>
                    <a:pt x="6182" y="3857"/>
                    <a:pt x="5657" y="4054"/>
                    <a:pt x="5128" y="4249"/>
                  </a:cubicBezTo>
                  <a:cubicBezTo>
                    <a:pt x="4596" y="4444"/>
                    <a:pt x="4061" y="4615"/>
                    <a:pt x="3528" y="4840"/>
                  </a:cubicBezTo>
                  <a:cubicBezTo>
                    <a:pt x="2996" y="5060"/>
                    <a:pt x="2489" y="5343"/>
                    <a:pt x="2016" y="5671"/>
                  </a:cubicBezTo>
                  <a:cubicBezTo>
                    <a:pt x="1544" y="6003"/>
                    <a:pt x="1115" y="6399"/>
                    <a:pt x="758" y="6853"/>
                  </a:cubicBezTo>
                  <a:cubicBezTo>
                    <a:pt x="579" y="7079"/>
                    <a:pt x="428" y="7325"/>
                    <a:pt x="294" y="7579"/>
                  </a:cubicBezTo>
                  <a:cubicBezTo>
                    <a:pt x="163" y="7831"/>
                    <a:pt x="52" y="8102"/>
                    <a:pt x="1" y="8381"/>
                  </a:cubicBezTo>
                  <a:cubicBezTo>
                    <a:pt x="194" y="7848"/>
                    <a:pt x="522" y="7378"/>
                    <a:pt x="893" y="6968"/>
                  </a:cubicBezTo>
                  <a:cubicBezTo>
                    <a:pt x="1271" y="6559"/>
                    <a:pt x="1702" y="6200"/>
                    <a:pt x="2171" y="5903"/>
                  </a:cubicBezTo>
                  <a:cubicBezTo>
                    <a:pt x="2635" y="5599"/>
                    <a:pt x="3136" y="5349"/>
                    <a:pt x="3651" y="5138"/>
                  </a:cubicBezTo>
                  <a:cubicBezTo>
                    <a:pt x="3909" y="5029"/>
                    <a:pt x="4170" y="4939"/>
                    <a:pt x="4438" y="4844"/>
                  </a:cubicBezTo>
                  <a:lnTo>
                    <a:pt x="5239" y="4555"/>
                  </a:lnTo>
                  <a:cubicBezTo>
                    <a:pt x="5772" y="4358"/>
                    <a:pt x="6305" y="4149"/>
                    <a:pt x="6816" y="3888"/>
                  </a:cubicBezTo>
                  <a:cubicBezTo>
                    <a:pt x="7329" y="3632"/>
                    <a:pt x="7824" y="3316"/>
                    <a:pt x="8252" y="2924"/>
                  </a:cubicBezTo>
                  <a:cubicBezTo>
                    <a:pt x="8679" y="2534"/>
                    <a:pt x="9036" y="2069"/>
                    <a:pt x="9319" y="1570"/>
                  </a:cubicBezTo>
                  <a:cubicBezTo>
                    <a:pt x="9596" y="1067"/>
                    <a:pt x="9814" y="540"/>
                    <a:pt x="99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7819838" y="762756"/>
              <a:ext cx="333731" cy="280361"/>
            </a:xfrm>
            <a:custGeom>
              <a:rect b="b" l="l" r="r" t="t"/>
              <a:pathLst>
                <a:path extrusionOk="0" h="8384" w="9980">
                  <a:moveTo>
                    <a:pt x="1" y="0"/>
                  </a:moveTo>
                  <a:lnTo>
                    <a:pt x="1" y="0"/>
                  </a:lnTo>
                  <a:cubicBezTo>
                    <a:pt x="229" y="517"/>
                    <a:pt x="479" y="1028"/>
                    <a:pt x="789" y="1494"/>
                  </a:cubicBezTo>
                  <a:cubicBezTo>
                    <a:pt x="1098" y="1962"/>
                    <a:pt x="1464" y="2387"/>
                    <a:pt x="1888" y="2741"/>
                  </a:cubicBezTo>
                  <a:cubicBezTo>
                    <a:pt x="2311" y="3098"/>
                    <a:pt x="2793" y="3377"/>
                    <a:pt x="3296" y="3617"/>
                  </a:cubicBezTo>
                  <a:cubicBezTo>
                    <a:pt x="3798" y="3857"/>
                    <a:pt x="4328" y="4054"/>
                    <a:pt x="4855" y="4249"/>
                  </a:cubicBezTo>
                  <a:cubicBezTo>
                    <a:pt x="5384" y="4444"/>
                    <a:pt x="5922" y="4612"/>
                    <a:pt x="6455" y="4838"/>
                  </a:cubicBezTo>
                  <a:cubicBezTo>
                    <a:pt x="6986" y="5060"/>
                    <a:pt x="7497" y="5339"/>
                    <a:pt x="7969" y="5669"/>
                  </a:cubicBezTo>
                  <a:cubicBezTo>
                    <a:pt x="8441" y="6003"/>
                    <a:pt x="8870" y="6399"/>
                    <a:pt x="9225" y="6853"/>
                  </a:cubicBezTo>
                  <a:cubicBezTo>
                    <a:pt x="9405" y="7079"/>
                    <a:pt x="9557" y="7325"/>
                    <a:pt x="9686" y="7581"/>
                  </a:cubicBezTo>
                  <a:cubicBezTo>
                    <a:pt x="9818" y="7837"/>
                    <a:pt x="9928" y="8104"/>
                    <a:pt x="9980" y="8383"/>
                  </a:cubicBezTo>
                  <a:lnTo>
                    <a:pt x="9980" y="8383"/>
                  </a:lnTo>
                  <a:cubicBezTo>
                    <a:pt x="9973" y="8342"/>
                    <a:pt x="9450" y="4447"/>
                    <a:pt x="7212" y="2844"/>
                  </a:cubicBezTo>
                  <a:cubicBezTo>
                    <a:pt x="4964" y="1231"/>
                    <a:pt x="947" y="1666"/>
                    <a:pt x="1" y="0"/>
                  </a:cubicBezTo>
                  <a:close/>
                  <a:moveTo>
                    <a:pt x="9980" y="8383"/>
                  </a:moveTo>
                  <a:cubicBezTo>
                    <a:pt x="9980" y="8383"/>
                    <a:pt x="9980" y="8383"/>
                    <a:pt x="9980" y="8383"/>
                  </a:cubicBezTo>
                  <a:cubicBezTo>
                    <a:pt x="9980" y="8383"/>
                    <a:pt x="9980" y="8383"/>
                    <a:pt x="9980" y="83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7794690" y="762690"/>
              <a:ext cx="358945" cy="280361"/>
            </a:xfrm>
            <a:custGeom>
              <a:rect b="b" l="l" r="r" t="t"/>
              <a:pathLst>
                <a:path extrusionOk="0" h="8384" w="10734">
                  <a:moveTo>
                    <a:pt x="753" y="0"/>
                  </a:moveTo>
                  <a:cubicBezTo>
                    <a:pt x="753" y="1"/>
                    <a:pt x="0" y="3831"/>
                    <a:pt x="3787" y="5655"/>
                  </a:cubicBezTo>
                  <a:cubicBezTo>
                    <a:pt x="7574" y="7479"/>
                    <a:pt x="8857" y="6334"/>
                    <a:pt x="10734" y="8383"/>
                  </a:cubicBezTo>
                  <a:cubicBezTo>
                    <a:pt x="10545" y="7848"/>
                    <a:pt x="10217" y="7380"/>
                    <a:pt x="9841" y="6970"/>
                  </a:cubicBezTo>
                  <a:cubicBezTo>
                    <a:pt x="9462" y="6559"/>
                    <a:pt x="9033" y="6202"/>
                    <a:pt x="8565" y="5903"/>
                  </a:cubicBezTo>
                  <a:cubicBezTo>
                    <a:pt x="8100" y="5597"/>
                    <a:pt x="7601" y="5349"/>
                    <a:pt x="7084" y="5136"/>
                  </a:cubicBezTo>
                  <a:cubicBezTo>
                    <a:pt x="6828" y="5029"/>
                    <a:pt x="6567" y="4939"/>
                    <a:pt x="6298" y="4844"/>
                  </a:cubicBezTo>
                  <a:lnTo>
                    <a:pt x="5498" y="4555"/>
                  </a:lnTo>
                  <a:cubicBezTo>
                    <a:pt x="4967" y="4356"/>
                    <a:pt x="4433" y="4149"/>
                    <a:pt x="3920" y="3888"/>
                  </a:cubicBezTo>
                  <a:cubicBezTo>
                    <a:pt x="3406" y="3628"/>
                    <a:pt x="2913" y="3316"/>
                    <a:pt x="2484" y="2924"/>
                  </a:cubicBezTo>
                  <a:cubicBezTo>
                    <a:pt x="2054" y="2534"/>
                    <a:pt x="1697" y="2066"/>
                    <a:pt x="1418" y="1570"/>
                  </a:cubicBezTo>
                  <a:cubicBezTo>
                    <a:pt x="1141" y="1069"/>
                    <a:pt x="919" y="540"/>
                    <a:pt x="7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a:off x="7819838" y="762690"/>
              <a:ext cx="33" cy="33"/>
            </a:xfrm>
            <a:custGeom>
              <a:rect b="b" l="l" r="r" t="t"/>
              <a:pathLst>
                <a:path extrusionOk="0" h="1" w="1">
                  <a:moveTo>
                    <a:pt x="1" y="0"/>
                  </a:move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8153620" y="1043032"/>
              <a:ext cx="33" cy="33"/>
            </a:xfrm>
            <a:custGeom>
              <a:rect b="b" l="l" r="r" t="t"/>
              <a:pathLst>
                <a:path extrusionOk="0" h="1" w="1">
                  <a:moveTo>
                    <a:pt x="1" y="0"/>
                  </a:moveTo>
                  <a:lnTo>
                    <a:pt x="1" y="0"/>
                  </a:lnTo>
                  <a:lnTo>
                    <a:pt x="1" y="0"/>
                  </a:ln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7819838" y="762756"/>
              <a:ext cx="333798" cy="280294"/>
            </a:xfrm>
            <a:custGeom>
              <a:rect b="b" l="l" r="r" t="t"/>
              <a:pathLst>
                <a:path extrusionOk="0" h="8382" w="9982">
                  <a:moveTo>
                    <a:pt x="1" y="0"/>
                  </a:moveTo>
                  <a:lnTo>
                    <a:pt x="1" y="0"/>
                  </a:lnTo>
                  <a:cubicBezTo>
                    <a:pt x="171" y="540"/>
                    <a:pt x="389" y="1067"/>
                    <a:pt x="666" y="1570"/>
                  </a:cubicBezTo>
                  <a:cubicBezTo>
                    <a:pt x="947" y="2069"/>
                    <a:pt x="1304" y="2534"/>
                    <a:pt x="1732" y="2924"/>
                  </a:cubicBezTo>
                  <a:cubicBezTo>
                    <a:pt x="2161" y="3316"/>
                    <a:pt x="2656" y="3632"/>
                    <a:pt x="3168" y="3888"/>
                  </a:cubicBezTo>
                  <a:cubicBezTo>
                    <a:pt x="3679" y="4149"/>
                    <a:pt x="4213" y="4358"/>
                    <a:pt x="4746" y="4555"/>
                  </a:cubicBezTo>
                  <a:lnTo>
                    <a:pt x="5546" y="4844"/>
                  </a:lnTo>
                  <a:cubicBezTo>
                    <a:pt x="5815" y="4939"/>
                    <a:pt x="6074" y="5029"/>
                    <a:pt x="6332" y="5138"/>
                  </a:cubicBezTo>
                  <a:cubicBezTo>
                    <a:pt x="6849" y="5349"/>
                    <a:pt x="7348" y="5599"/>
                    <a:pt x="7813" y="5903"/>
                  </a:cubicBezTo>
                  <a:cubicBezTo>
                    <a:pt x="8279" y="6200"/>
                    <a:pt x="8710" y="6559"/>
                    <a:pt x="9089" y="6968"/>
                  </a:cubicBezTo>
                  <a:cubicBezTo>
                    <a:pt x="9461" y="7378"/>
                    <a:pt x="9789" y="7848"/>
                    <a:pt x="9982" y="8381"/>
                  </a:cubicBezTo>
                  <a:cubicBezTo>
                    <a:pt x="9931" y="8102"/>
                    <a:pt x="9820" y="7831"/>
                    <a:pt x="9690" y="7579"/>
                  </a:cubicBezTo>
                  <a:cubicBezTo>
                    <a:pt x="9555" y="7325"/>
                    <a:pt x="9405" y="7079"/>
                    <a:pt x="9225" y="6853"/>
                  </a:cubicBezTo>
                  <a:cubicBezTo>
                    <a:pt x="8870" y="6399"/>
                    <a:pt x="8441" y="6003"/>
                    <a:pt x="7969" y="5671"/>
                  </a:cubicBezTo>
                  <a:cubicBezTo>
                    <a:pt x="7493" y="5343"/>
                    <a:pt x="6986" y="5060"/>
                    <a:pt x="6455" y="4840"/>
                  </a:cubicBezTo>
                  <a:cubicBezTo>
                    <a:pt x="5922" y="4615"/>
                    <a:pt x="5386" y="4444"/>
                    <a:pt x="4855" y="4249"/>
                  </a:cubicBezTo>
                  <a:cubicBezTo>
                    <a:pt x="4328" y="4054"/>
                    <a:pt x="3800" y="3857"/>
                    <a:pt x="3296" y="3620"/>
                  </a:cubicBezTo>
                  <a:cubicBezTo>
                    <a:pt x="2793" y="3377"/>
                    <a:pt x="2311" y="3098"/>
                    <a:pt x="1888" y="2741"/>
                  </a:cubicBezTo>
                  <a:cubicBezTo>
                    <a:pt x="1464" y="2389"/>
                    <a:pt x="1098" y="1962"/>
                    <a:pt x="789" y="1496"/>
                  </a:cubicBezTo>
                  <a:cubicBezTo>
                    <a:pt x="479" y="1028"/>
                    <a:pt x="229" y="51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7890734" y="493315"/>
              <a:ext cx="267453" cy="260464"/>
            </a:xfrm>
            <a:custGeom>
              <a:rect b="b" l="l" r="r" t="t"/>
              <a:pathLst>
                <a:path extrusionOk="0" h="7789" w="7998">
                  <a:moveTo>
                    <a:pt x="4640" y="1"/>
                  </a:moveTo>
                  <a:cubicBezTo>
                    <a:pt x="4503" y="1"/>
                    <a:pt x="4375" y="16"/>
                    <a:pt x="4269" y="50"/>
                  </a:cubicBezTo>
                  <a:cubicBezTo>
                    <a:pt x="4269" y="50"/>
                    <a:pt x="3028" y="286"/>
                    <a:pt x="1631" y="1630"/>
                  </a:cubicBezTo>
                  <a:cubicBezTo>
                    <a:pt x="230" y="2974"/>
                    <a:pt x="0" y="3700"/>
                    <a:pt x="0" y="3700"/>
                  </a:cubicBezTo>
                  <a:cubicBezTo>
                    <a:pt x="0" y="3700"/>
                    <a:pt x="1118" y="3638"/>
                    <a:pt x="2253" y="3310"/>
                  </a:cubicBezTo>
                  <a:lnTo>
                    <a:pt x="2253" y="3310"/>
                  </a:lnTo>
                  <a:cubicBezTo>
                    <a:pt x="1225" y="5343"/>
                    <a:pt x="1247" y="6234"/>
                    <a:pt x="1247" y="6234"/>
                  </a:cubicBezTo>
                  <a:cubicBezTo>
                    <a:pt x="1247" y="6234"/>
                    <a:pt x="2540" y="5700"/>
                    <a:pt x="3705" y="4851"/>
                  </a:cubicBezTo>
                  <a:lnTo>
                    <a:pt x="3705" y="4851"/>
                  </a:lnTo>
                  <a:cubicBezTo>
                    <a:pt x="3564" y="7009"/>
                    <a:pt x="3912" y="7789"/>
                    <a:pt x="3912" y="7789"/>
                  </a:cubicBezTo>
                  <a:cubicBezTo>
                    <a:pt x="3912" y="7789"/>
                    <a:pt x="5170" y="6531"/>
                    <a:pt x="5921" y="5085"/>
                  </a:cubicBezTo>
                  <a:cubicBezTo>
                    <a:pt x="6274" y="6201"/>
                    <a:pt x="6828" y="7145"/>
                    <a:pt x="6828" y="7145"/>
                  </a:cubicBezTo>
                  <a:cubicBezTo>
                    <a:pt x="6828" y="7145"/>
                    <a:pt x="7304" y="6552"/>
                    <a:pt x="7653" y="4642"/>
                  </a:cubicBezTo>
                  <a:cubicBezTo>
                    <a:pt x="7997" y="2734"/>
                    <a:pt x="7513" y="1568"/>
                    <a:pt x="7513" y="1568"/>
                  </a:cubicBezTo>
                  <a:cubicBezTo>
                    <a:pt x="7398" y="1156"/>
                    <a:pt x="6875" y="614"/>
                    <a:pt x="6510" y="551"/>
                  </a:cubicBezTo>
                  <a:cubicBezTo>
                    <a:pt x="6508" y="542"/>
                    <a:pt x="6502" y="534"/>
                    <a:pt x="6500" y="528"/>
                  </a:cubicBezTo>
                  <a:cubicBezTo>
                    <a:pt x="6475" y="479"/>
                    <a:pt x="6438" y="446"/>
                    <a:pt x="6395" y="419"/>
                  </a:cubicBezTo>
                  <a:cubicBezTo>
                    <a:pt x="6306" y="255"/>
                    <a:pt x="6050" y="183"/>
                    <a:pt x="5749" y="183"/>
                  </a:cubicBezTo>
                  <a:cubicBezTo>
                    <a:pt x="5668" y="183"/>
                    <a:pt x="5584" y="188"/>
                    <a:pt x="5498" y="198"/>
                  </a:cubicBezTo>
                  <a:cubicBezTo>
                    <a:pt x="5271" y="74"/>
                    <a:pt x="4936" y="1"/>
                    <a:pt x="4640" y="1"/>
                  </a:cubicBezTo>
                  <a:close/>
                </a:path>
              </a:pathLst>
            </a:custGeom>
            <a:solidFill>
              <a:srgbClr val="E064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7932369" y="479337"/>
              <a:ext cx="242908" cy="274442"/>
            </a:xfrm>
            <a:custGeom>
              <a:rect b="b" l="l" r="r" t="t"/>
              <a:pathLst>
                <a:path extrusionOk="0" h="8207" w="7264">
                  <a:moveTo>
                    <a:pt x="3628" y="0"/>
                  </a:moveTo>
                  <a:cubicBezTo>
                    <a:pt x="1443" y="0"/>
                    <a:pt x="581" y="1863"/>
                    <a:pt x="581" y="1863"/>
                  </a:cubicBezTo>
                  <a:cubicBezTo>
                    <a:pt x="581" y="1863"/>
                    <a:pt x="1106" y="2232"/>
                    <a:pt x="1998" y="2232"/>
                  </a:cubicBezTo>
                  <a:cubicBezTo>
                    <a:pt x="2444" y="2232"/>
                    <a:pt x="2981" y="2139"/>
                    <a:pt x="3591" y="1863"/>
                  </a:cubicBezTo>
                  <a:lnTo>
                    <a:pt x="3591" y="1863"/>
                  </a:lnTo>
                  <a:cubicBezTo>
                    <a:pt x="3591" y="1863"/>
                    <a:pt x="2376" y="5263"/>
                    <a:pt x="0" y="6652"/>
                  </a:cubicBezTo>
                  <a:cubicBezTo>
                    <a:pt x="0" y="6652"/>
                    <a:pt x="3074" y="5735"/>
                    <a:pt x="4514" y="2780"/>
                  </a:cubicBezTo>
                  <a:lnTo>
                    <a:pt x="4514" y="2780"/>
                  </a:lnTo>
                  <a:cubicBezTo>
                    <a:pt x="4514" y="2781"/>
                    <a:pt x="3989" y="5247"/>
                    <a:pt x="2665" y="8207"/>
                  </a:cubicBezTo>
                  <a:cubicBezTo>
                    <a:pt x="2665" y="8207"/>
                    <a:pt x="4971" y="6311"/>
                    <a:pt x="5127" y="3498"/>
                  </a:cubicBezTo>
                  <a:cubicBezTo>
                    <a:pt x="5127" y="3498"/>
                    <a:pt x="5162" y="5328"/>
                    <a:pt x="6215" y="5940"/>
                  </a:cubicBezTo>
                  <a:cubicBezTo>
                    <a:pt x="6215" y="5940"/>
                    <a:pt x="7263" y="4779"/>
                    <a:pt x="6808" y="3371"/>
                  </a:cubicBezTo>
                  <a:cubicBezTo>
                    <a:pt x="6350" y="1964"/>
                    <a:pt x="5761" y="462"/>
                    <a:pt x="5035" y="232"/>
                  </a:cubicBezTo>
                  <a:cubicBezTo>
                    <a:pt x="4515" y="69"/>
                    <a:pt x="4047" y="0"/>
                    <a:pt x="3628" y="0"/>
                  </a:cubicBezTo>
                  <a:close/>
                </a:path>
              </a:pathLst>
            </a:custGeom>
            <a:solidFill>
              <a:srgbClr val="3E3E3E">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7969155" y="435829"/>
              <a:ext cx="327144" cy="624425"/>
            </a:xfrm>
            <a:custGeom>
              <a:rect b="b" l="l" r="r" t="t"/>
              <a:pathLst>
                <a:path extrusionOk="0" h="18673" w="9783">
                  <a:moveTo>
                    <a:pt x="6380" y="1"/>
                  </a:moveTo>
                  <a:cubicBezTo>
                    <a:pt x="4899" y="1"/>
                    <a:pt x="3825" y="1175"/>
                    <a:pt x="3642" y="1385"/>
                  </a:cubicBezTo>
                  <a:cubicBezTo>
                    <a:pt x="3354" y="1250"/>
                    <a:pt x="2799" y="1032"/>
                    <a:pt x="2228" y="1032"/>
                  </a:cubicBezTo>
                  <a:cubicBezTo>
                    <a:pt x="2032" y="1032"/>
                    <a:pt x="1835" y="1057"/>
                    <a:pt x="1645" y="1121"/>
                  </a:cubicBezTo>
                  <a:cubicBezTo>
                    <a:pt x="655" y="1455"/>
                    <a:pt x="0" y="2772"/>
                    <a:pt x="0" y="2772"/>
                  </a:cubicBezTo>
                  <a:cubicBezTo>
                    <a:pt x="0" y="2772"/>
                    <a:pt x="576" y="2914"/>
                    <a:pt x="1290" y="2914"/>
                  </a:cubicBezTo>
                  <a:cubicBezTo>
                    <a:pt x="2104" y="2914"/>
                    <a:pt x="3098" y="2730"/>
                    <a:pt x="3625" y="1944"/>
                  </a:cubicBezTo>
                  <a:lnTo>
                    <a:pt x="3656" y="1974"/>
                  </a:lnTo>
                  <a:cubicBezTo>
                    <a:pt x="3248" y="3683"/>
                    <a:pt x="5453" y="5201"/>
                    <a:pt x="5453" y="5201"/>
                  </a:cubicBezTo>
                  <a:cubicBezTo>
                    <a:pt x="5453" y="5201"/>
                    <a:pt x="6001" y="3833"/>
                    <a:pt x="5595" y="2875"/>
                  </a:cubicBezTo>
                  <a:cubicBezTo>
                    <a:pt x="5365" y="2342"/>
                    <a:pt x="4852" y="1968"/>
                    <a:pt x="4440" y="1738"/>
                  </a:cubicBezTo>
                  <a:cubicBezTo>
                    <a:pt x="4767" y="1420"/>
                    <a:pt x="5499" y="825"/>
                    <a:pt x="6382" y="825"/>
                  </a:cubicBezTo>
                  <a:cubicBezTo>
                    <a:pt x="6495" y="825"/>
                    <a:pt x="6611" y="835"/>
                    <a:pt x="6729" y="856"/>
                  </a:cubicBezTo>
                  <a:cubicBezTo>
                    <a:pt x="7689" y="1031"/>
                    <a:pt x="8881" y="1246"/>
                    <a:pt x="8922" y="4506"/>
                  </a:cubicBezTo>
                  <a:cubicBezTo>
                    <a:pt x="8949" y="6553"/>
                    <a:pt x="8001" y="8240"/>
                    <a:pt x="7000" y="10025"/>
                  </a:cubicBezTo>
                  <a:cubicBezTo>
                    <a:pt x="6463" y="10981"/>
                    <a:pt x="5907" y="11972"/>
                    <a:pt x="5488" y="13047"/>
                  </a:cubicBezTo>
                  <a:cubicBezTo>
                    <a:pt x="4251" y="16233"/>
                    <a:pt x="5463" y="18381"/>
                    <a:pt x="5517" y="18467"/>
                  </a:cubicBezTo>
                  <a:cubicBezTo>
                    <a:pt x="5595" y="18598"/>
                    <a:pt x="5732" y="18672"/>
                    <a:pt x="5874" y="18672"/>
                  </a:cubicBezTo>
                  <a:cubicBezTo>
                    <a:pt x="5946" y="18672"/>
                    <a:pt x="6015" y="18654"/>
                    <a:pt x="6081" y="18615"/>
                  </a:cubicBezTo>
                  <a:cubicBezTo>
                    <a:pt x="6278" y="18500"/>
                    <a:pt x="6346" y="18250"/>
                    <a:pt x="6233" y="18051"/>
                  </a:cubicBezTo>
                  <a:cubicBezTo>
                    <a:pt x="6190" y="17975"/>
                    <a:pt x="5170" y="16141"/>
                    <a:pt x="6262" y="13342"/>
                  </a:cubicBezTo>
                  <a:cubicBezTo>
                    <a:pt x="6657" y="12329"/>
                    <a:pt x="7201" y="11364"/>
                    <a:pt x="7724" y="10433"/>
                  </a:cubicBezTo>
                  <a:cubicBezTo>
                    <a:pt x="8738" y="8632"/>
                    <a:pt x="9782" y="6769"/>
                    <a:pt x="9753" y="4498"/>
                  </a:cubicBezTo>
                  <a:cubicBezTo>
                    <a:pt x="9710" y="1225"/>
                    <a:pt x="8574" y="351"/>
                    <a:pt x="6881" y="46"/>
                  </a:cubicBezTo>
                  <a:cubicBezTo>
                    <a:pt x="6710" y="15"/>
                    <a:pt x="6543" y="1"/>
                    <a:pt x="63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3"/>
          <p:cNvSpPr/>
          <p:nvPr/>
        </p:nvSpPr>
        <p:spPr>
          <a:xfrm rot="10800000">
            <a:off x="4741790" y="669853"/>
            <a:ext cx="3830911" cy="3803786"/>
          </a:xfrm>
          <a:custGeom>
            <a:rect b="b" l="l" r="r" t="t"/>
            <a:pathLst>
              <a:path extrusionOk="0" h="165382" w="194216">
                <a:moveTo>
                  <a:pt x="95521" y="1"/>
                </a:moveTo>
                <a:cubicBezTo>
                  <a:pt x="75118" y="1"/>
                  <a:pt x="56373" y="11664"/>
                  <a:pt x="40811" y="24981"/>
                </a:cubicBezTo>
                <a:cubicBezTo>
                  <a:pt x="19266" y="43417"/>
                  <a:pt x="1" y="69727"/>
                  <a:pt x="4454" y="97731"/>
                </a:cubicBezTo>
                <a:cubicBezTo>
                  <a:pt x="7371" y="116082"/>
                  <a:pt x="20344" y="131682"/>
                  <a:pt x="36046" y="141620"/>
                </a:cubicBezTo>
                <a:cubicBezTo>
                  <a:pt x="51745" y="151558"/>
                  <a:pt x="70028" y="156550"/>
                  <a:pt x="88196" y="160454"/>
                </a:cubicBezTo>
                <a:cubicBezTo>
                  <a:pt x="100704" y="163142"/>
                  <a:pt x="113505" y="165382"/>
                  <a:pt x="126242" y="165382"/>
                </a:cubicBezTo>
                <a:cubicBezTo>
                  <a:pt x="131217" y="165382"/>
                  <a:pt x="136183" y="165040"/>
                  <a:pt x="141118" y="164250"/>
                </a:cubicBezTo>
                <a:cubicBezTo>
                  <a:pt x="175248" y="158785"/>
                  <a:pt x="194215" y="132966"/>
                  <a:pt x="187417" y="99123"/>
                </a:cubicBezTo>
                <a:cubicBezTo>
                  <a:pt x="182564" y="74968"/>
                  <a:pt x="162896" y="45668"/>
                  <a:pt x="147386" y="27291"/>
                </a:cubicBezTo>
                <a:cubicBezTo>
                  <a:pt x="134670" y="12225"/>
                  <a:pt x="116594" y="522"/>
                  <a:pt x="96884" y="18"/>
                </a:cubicBezTo>
                <a:cubicBezTo>
                  <a:pt x="96429" y="6"/>
                  <a:pt x="95975" y="1"/>
                  <a:pt x="95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txBox="1"/>
          <p:nvPr>
            <p:ph type="title"/>
          </p:nvPr>
        </p:nvSpPr>
        <p:spPr>
          <a:xfrm>
            <a:off x="57925" y="1170025"/>
            <a:ext cx="5182800" cy="3359400"/>
          </a:xfrm>
          <a:prstGeom prst="rect">
            <a:avLst/>
          </a:prstGeom>
        </p:spPr>
        <p:txBody>
          <a:bodyPr anchorCtr="0" anchor="ctr" bIns="91425" lIns="91425" spcFirstLastPara="1" rIns="91425" wrap="square" tIns="91425">
            <a:noAutofit/>
          </a:bodyPr>
          <a:lstStyle/>
          <a:p>
            <a:pPr indent="-356870" lvl="0" marL="457200" rtl="0" algn="l">
              <a:spcBef>
                <a:spcPts val="0"/>
              </a:spcBef>
              <a:spcAft>
                <a:spcPts val="0"/>
              </a:spcAft>
              <a:buSzPts val="2020"/>
              <a:buChar char="●"/>
            </a:pPr>
            <a:r>
              <a:rPr lang="en" sz="2020"/>
              <a:t>Precision farming</a:t>
            </a:r>
            <a:endParaRPr sz="2020"/>
          </a:p>
          <a:p>
            <a:pPr indent="0" lvl="0" marL="457200" rtl="0" algn="l">
              <a:spcBef>
                <a:spcPts val="0"/>
              </a:spcBef>
              <a:spcAft>
                <a:spcPts val="0"/>
              </a:spcAft>
              <a:buNone/>
            </a:pPr>
            <a:r>
              <a:t/>
            </a:r>
            <a:endParaRPr sz="2020"/>
          </a:p>
          <a:p>
            <a:pPr indent="-356870" lvl="0" marL="457200" rtl="0" algn="l">
              <a:spcBef>
                <a:spcPts val="0"/>
              </a:spcBef>
              <a:spcAft>
                <a:spcPts val="0"/>
              </a:spcAft>
              <a:buSzPts val="2020"/>
              <a:buChar char="●"/>
            </a:pPr>
            <a:r>
              <a:rPr lang="en" sz="2020"/>
              <a:t>Livestock Monitoring</a:t>
            </a:r>
            <a:endParaRPr sz="2020"/>
          </a:p>
          <a:p>
            <a:pPr indent="0" lvl="0" marL="457200" rtl="0" algn="l">
              <a:spcBef>
                <a:spcPts val="0"/>
              </a:spcBef>
              <a:spcAft>
                <a:spcPts val="0"/>
              </a:spcAft>
              <a:buNone/>
            </a:pPr>
            <a:r>
              <a:t/>
            </a:r>
            <a:endParaRPr sz="2020"/>
          </a:p>
          <a:p>
            <a:pPr indent="-356870" lvl="0" marL="457200" rtl="0" algn="l">
              <a:spcBef>
                <a:spcPts val="0"/>
              </a:spcBef>
              <a:spcAft>
                <a:spcPts val="0"/>
              </a:spcAft>
              <a:buSzPts val="2020"/>
              <a:buChar char="●"/>
            </a:pPr>
            <a:r>
              <a:rPr lang="en" sz="2020"/>
              <a:t>Monitoring Climate Conditions</a:t>
            </a:r>
            <a:endParaRPr sz="2020"/>
          </a:p>
          <a:p>
            <a:pPr indent="0" lvl="0" marL="457200" rtl="0" algn="l">
              <a:spcBef>
                <a:spcPts val="0"/>
              </a:spcBef>
              <a:spcAft>
                <a:spcPts val="0"/>
              </a:spcAft>
              <a:buNone/>
            </a:pPr>
            <a:r>
              <a:t/>
            </a:r>
            <a:endParaRPr sz="2020"/>
          </a:p>
          <a:p>
            <a:pPr indent="-356870" lvl="0" marL="457200" rtl="0" algn="l">
              <a:spcBef>
                <a:spcPts val="0"/>
              </a:spcBef>
              <a:spcAft>
                <a:spcPts val="0"/>
              </a:spcAft>
              <a:buSzPts val="2020"/>
              <a:buChar char="●"/>
            </a:pPr>
            <a:r>
              <a:rPr lang="en" sz="2020"/>
              <a:t>Crop </a:t>
            </a:r>
            <a:r>
              <a:rPr lang="en" sz="2020"/>
              <a:t>assessment</a:t>
            </a:r>
            <a:r>
              <a:rPr lang="en" sz="2020"/>
              <a:t> and Yield estimation </a:t>
            </a:r>
            <a:endParaRPr sz="2020"/>
          </a:p>
        </p:txBody>
      </p:sp>
      <p:grpSp>
        <p:nvGrpSpPr>
          <p:cNvPr id="969" name="Google Shape;969;p53"/>
          <p:cNvGrpSpPr/>
          <p:nvPr/>
        </p:nvGrpSpPr>
        <p:grpSpPr>
          <a:xfrm>
            <a:off x="7921616" y="3987232"/>
            <a:ext cx="1098045" cy="1069480"/>
            <a:chOff x="1264450" y="327675"/>
            <a:chExt cx="1626975" cy="1584650"/>
          </a:xfrm>
        </p:grpSpPr>
        <p:sp>
          <p:nvSpPr>
            <p:cNvPr id="970" name="Google Shape;970;p53"/>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4" name="Google Shape;974;p53"/>
          <p:cNvPicPr preferRelativeResize="0"/>
          <p:nvPr/>
        </p:nvPicPr>
        <p:blipFill>
          <a:blip r:embed="rId3">
            <a:alphaModFix/>
          </a:blip>
          <a:stretch>
            <a:fillRect/>
          </a:stretch>
        </p:blipFill>
        <p:spPr>
          <a:xfrm>
            <a:off x="4741800" y="1125150"/>
            <a:ext cx="3693150" cy="24633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4"/>
          <p:cNvSpPr txBox="1"/>
          <p:nvPr>
            <p:ph type="title"/>
          </p:nvPr>
        </p:nvSpPr>
        <p:spPr>
          <a:xfrm>
            <a:off x="720000" y="1225350"/>
            <a:ext cx="7704000" cy="12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Methodology</a:t>
            </a:r>
            <a:endParaRPr/>
          </a:p>
        </p:txBody>
      </p:sp>
      <p:grpSp>
        <p:nvGrpSpPr>
          <p:cNvPr id="980" name="Google Shape;980;p54"/>
          <p:cNvGrpSpPr/>
          <p:nvPr/>
        </p:nvGrpSpPr>
        <p:grpSpPr>
          <a:xfrm rot="1610704">
            <a:off x="7009917" y="136408"/>
            <a:ext cx="1384577" cy="1348558"/>
            <a:chOff x="1264450" y="327675"/>
            <a:chExt cx="1626975" cy="1584650"/>
          </a:xfrm>
        </p:grpSpPr>
        <p:sp>
          <p:nvSpPr>
            <p:cNvPr id="981" name="Google Shape;981;p54"/>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4"/>
          <p:cNvGrpSpPr/>
          <p:nvPr/>
        </p:nvGrpSpPr>
        <p:grpSpPr>
          <a:xfrm rot="-1850629">
            <a:off x="413193" y="246290"/>
            <a:ext cx="1292474" cy="1202600"/>
            <a:chOff x="3181175" y="1527795"/>
            <a:chExt cx="817381" cy="760543"/>
          </a:xfrm>
        </p:grpSpPr>
        <p:sp>
          <p:nvSpPr>
            <p:cNvPr id="987" name="Google Shape;987;p54"/>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55"/>
          <p:cNvSpPr txBox="1"/>
          <p:nvPr>
            <p:ph type="title"/>
          </p:nvPr>
        </p:nvSpPr>
        <p:spPr>
          <a:xfrm flipH="1">
            <a:off x="5492625" y="2282175"/>
            <a:ext cx="2965800" cy="14520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Exploratory data analysis</a:t>
            </a:r>
            <a:endParaRPr/>
          </a:p>
        </p:txBody>
      </p:sp>
      <p:sp>
        <p:nvSpPr>
          <p:cNvPr id="995" name="Google Shape;995;p55"/>
          <p:cNvSpPr txBox="1"/>
          <p:nvPr>
            <p:ph idx="2" type="title"/>
          </p:nvPr>
        </p:nvSpPr>
        <p:spPr>
          <a:xfrm flipH="1">
            <a:off x="5434850" y="944250"/>
            <a:ext cx="2965800" cy="10749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0</a:t>
            </a:r>
            <a:r>
              <a:rPr lang="en"/>
              <a:t>1</a:t>
            </a:r>
            <a:endParaRPr/>
          </a:p>
        </p:txBody>
      </p:sp>
      <p:grpSp>
        <p:nvGrpSpPr>
          <p:cNvPr id="996" name="Google Shape;996;p55"/>
          <p:cNvGrpSpPr/>
          <p:nvPr/>
        </p:nvGrpSpPr>
        <p:grpSpPr>
          <a:xfrm>
            <a:off x="744617" y="779549"/>
            <a:ext cx="615829" cy="572752"/>
            <a:chOff x="2670425" y="2832825"/>
            <a:chExt cx="1292400" cy="1202250"/>
          </a:xfrm>
        </p:grpSpPr>
        <p:sp>
          <p:nvSpPr>
            <p:cNvPr id="997" name="Google Shape;997;p55"/>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5"/>
          <p:cNvGrpSpPr/>
          <p:nvPr/>
        </p:nvGrpSpPr>
        <p:grpSpPr>
          <a:xfrm>
            <a:off x="7349626" y="4200166"/>
            <a:ext cx="1108789" cy="737426"/>
            <a:chOff x="3418850" y="4132950"/>
            <a:chExt cx="1840925" cy="1224350"/>
          </a:xfrm>
        </p:grpSpPr>
        <p:sp>
          <p:nvSpPr>
            <p:cNvPr id="1001" name="Google Shape;1001;p55"/>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55"/>
          <p:cNvGrpSpPr/>
          <p:nvPr/>
        </p:nvGrpSpPr>
        <p:grpSpPr>
          <a:xfrm>
            <a:off x="1572020" y="1282341"/>
            <a:ext cx="2965757" cy="2578819"/>
            <a:chOff x="357600" y="171099"/>
            <a:chExt cx="1180448" cy="1026436"/>
          </a:xfrm>
        </p:grpSpPr>
        <p:sp>
          <p:nvSpPr>
            <p:cNvPr id="1016" name="Google Shape;1016;p55"/>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5"/>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6"/>
          <p:cNvSpPr txBox="1"/>
          <p:nvPr>
            <p:ph type="title"/>
          </p:nvPr>
        </p:nvSpPr>
        <p:spPr>
          <a:xfrm flipH="1">
            <a:off x="5492613" y="2282175"/>
            <a:ext cx="2965800" cy="10797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Training Model</a:t>
            </a:r>
            <a:endParaRPr/>
          </a:p>
        </p:txBody>
      </p:sp>
      <p:sp>
        <p:nvSpPr>
          <p:cNvPr id="1075" name="Google Shape;1075;p56"/>
          <p:cNvSpPr txBox="1"/>
          <p:nvPr>
            <p:ph idx="2" type="title"/>
          </p:nvPr>
        </p:nvSpPr>
        <p:spPr>
          <a:xfrm flipH="1">
            <a:off x="5434850" y="944250"/>
            <a:ext cx="2965800" cy="10749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0</a:t>
            </a:r>
            <a:r>
              <a:rPr lang="en"/>
              <a:t>2</a:t>
            </a:r>
            <a:endParaRPr/>
          </a:p>
        </p:txBody>
      </p:sp>
      <p:grpSp>
        <p:nvGrpSpPr>
          <p:cNvPr id="1076" name="Google Shape;1076;p56"/>
          <p:cNvGrpSpPr/>
          <p:nvPr/>
        </p:nvGrpSpPr>
        <p:grpSpPr>
          <a:xfrm>
            <a:off x="744617" y="779549"/>
            <a:ext cx="615829" cy="572752"/>
            <a:chOff x="2670425" y="2832825"/>
            <a:chExt cx="1292400" cy="1202250"/>
          </a:xfrm>
        </p:grpSpPr>
        <p:sp>
          <p:nvSpPr>
            <p:cNvPr id="1077" name="Google Shape;1077;p56"/>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6"/>
          <p:cNvGrpSpPr/>
          <p:nvPr/>
        </p:nvGrpSpPr>
        <p:grpSpPr>
          <a:xfrm>
            <a:off x="7349626" y="4200166"/>
            <a:ext cx="1108789" cy="737426"/>
            <a:chOff x="3418850" y="4132950"/>
            <a:chExt cx="1840925" cy="1224350"/>
          </a:xfrm>
        </p:grpSpPr>
        <p:sp>
          <p:nvSpPr>
            <p:cNvPr id="1081" name="Google Shape;1081;p56"/>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6"/>
          <p:cNvGrpSpPr/>
          <p:nvPr/>
        </p:nvGrpSpPr>
        <p:grpSpPr>
          <a:xfrm>
            <a:off x="1572020" y="1282341"/>
            <a:ext cx="2965757" cy="2578819"/>
            <a:chOff x="357600" y="171099"/>
            <a:chExt cx="1180448" cy="1026436"/>
          </a:xfrm>
        </p:grpSpPr>
        <p:sp>
          <p:nvSpPr>
            <p:cNvPr id="1096" name="Google Shape;1096;p56"/>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57"/>
          <p:cNvSpPr txBox="1"/>
          <p:nvPr>
            <p:ph type="title"/>
          </p:nvPr>
        </p:nvSpPr>
        <p:spPr>
          <a:xfrm flipH="1">
            <a:off x="5492613" y="2282175"/>
            <a:ext cx="2965800" cy="10797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Analysis</a:t>
            </a:r>
            <a:r>
              <a:rPr lang="en"/>
              <a:t>/ Evaluation</a:t>
            </a:r>
            <a:endParaRPr/>
          </a:p>
        </p:txBody>
      </p:sp>
      <p:sp>
        <p:nvSpPr>
          <p:cNvPr id="1155" name="Google Shape;1155;p57"/>
          <p:cNvSpPr txBox="1"/>
          <p:nvPr>
            <p:ph idx="2" type="title"/>
          </p:nvPr>
        </p:nvSpPr>
        <p:spPr>
          <a:xfrm flipH="1">
            <a:off x="5434850" y="944250"/>
            <a:ext cx="2965800" cy="10749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0</a:t>
            </a:r>
            <a:r>
              <a:rPr lang="en"/>
              <a:t>3</a:t>
            </a:r>
            <a:endParaRPr/>
          </a:p>
        </p:txBody>
      </p:sp>
      <p:grpSp>
        <p:nvGrpSpPr>
          <p:cNvPr id="1156" name="Google Shape;1156;p57"/>
          <p:cNvGrpSpPr/>
          <p:nvPr/>
        </p:nvGrpSpPr>
        <p:grpSpPr>
          <a:xfrm>
            <a:off x="1572020" y="1282341"/>
            <a:ext cx="2965757" cy="2578819"/>
            <a:chOff x="357600" y="171099"/>
            <a:chExt cx="1180448" cy="1026436"/>
          </a:xfrm>
        </p:grpSpPr>
        <p:sp>
          <p:nvSpPr>
            <p:cNvPr id="1157" name="Google Shape;1157;p57"/>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7"/>
          <p:cNvGrpSpPr/>
          <p:nvPr/>
        </p:nvGrpSpPr>
        <p:grpSpPr>
          <a:xfrm>
            <a:off x="744617" y="779549"/>
            <a:ext cx="615829" cy="572752"/>
            <a:chOff x="2670425" y="2832825"/>
            <a:chExt cx="1292400" cy="1202250"/>
          </a:xfrm>
        </p:grpSpPr>
        <p:sp>
          <p:nvSpPr>
            <p:cNvPr id="1212" name="Google Shape;1212;p57"/>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7"/>
          <p:cNvGrpSpPr/>
          <p:nvPr/>
        </p:nvGrpSpPr>
        <p:grpSpPr>
          <a:xfrm>
            <a:off x="7349626" y="4200166"/>
            <a:ext cx="1108789" cy="737426"/>
            <a:chOff x="3418850" y="4132950"/>
            <a:chExt cx="1840925" cy="1224350"/>
          </a:xfrm>
        </p:grpSpPr>
        <p:sp>
          <p:nvSpPr>
            <p:cNvPr id="1216" name="Google Shape;1216;p57"/>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8"/>
          <p:cNvSpPr txBox="1"/>
          <p:nvPr>
            <p:ph type="title"/>
          </p:nvPr>
        </p:nvSpPr>
        <p:spPr>
          <a:xfrm flipH="1">
            <a:off x="5492613" y="2282175"/>
            <a:ext cx="2965800" cy="10797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Building a</a:t>
            </a:r>
            <a:endParaRPr/>
          </a:p>
          <a:p>
            <a:pPr indent="0" lvl="0" marL="0" rtl="0" algn="r">
              <a:spcBef>
                <a:spcPts val="0"/>
              </a:spcBef>
              <a:spcAft>
                <a:spcPts val="0"/>
              </a:spcAft>
              <a:buNone/>
            </a:pPr>
            <a:r>
              <a:rPr lang="en"/>
              <a:t>Flask Webpage</a:t>
            </a:r>
            <a:endParaRPr/>
          </a:p>
        </p:txBody>
      </p:sp>
      <p:sp>
        <p:nvSpPr>
          <p:cNvPr id="1235" name="Google Shape;1235;p58"/>
          <p:cNvSpPr txBox="1"/>
          <p:nvPr>
            <p:ph idx="2" type="title"/>
          </p:nvPr>
        </p:nvSpPr>
        <p:spPr>
          <a:xfrm flipH="1">
            <a:off x="5434850" y="944250"/>
            <a:ext cx="2965800" cy="10749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0</a:t>
            </a:r>
            <a:r>
              <a:rPr lang="en"/>
              <a:t>4</a:t>
            </a:r>
            <a:endParaRPr/>
          </a:p>
        </p:txBody>
      </p:sp>
      <p:grpSp>
        <p:nvGrpSpPr>
          <p:cNvPr id="1236" name="Google Shape;1236;p58"/>
          <p:cNvGrpSpPr/>
          <p:nvPr/>
        </p:nvGrpSpPr>
        <p:grpSpPr>
          <a:xfrm>
            <a:off x="1572020" y="1282341"/>
            <a:ext cx="2965757" cy="2578819"/>
            <a:chOff x="357600" y="171099"/>
            <a:chExt cx="1180448" cy="1026436"/>
          </a:xfrm>
        </p:grpSpPr>
        <p:sp>
          <p:nvSpPr>
            <p:cNvPr id="1237" name="Google Shape;1237;p58"/>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8"/>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8"/>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8"/>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8"/>
          <p:cNvGrpSpPr/>
          <p:nvPr/>
        </p:nvGrpSpPr>
        <p:grpSpPr>
          <a:xfrm>
            <a:off x="744617" y="779549"/>
            <a:ext cx="615829" cy="572752"/>
            <a:chOff x="2670425" y="2832825"/>
            <a:chExt cx="1292400" cy="1202250"/>
          </a:xfrm>
        </p:grpSpPr>
        <p:sp>
          <p:nvSpPr>
            <p:cNvPr id="1292" name="Google Shape;1292;p58"/>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8"/>
          <p:cNvGrpSpPr/>
          <p:nvPr/>
        </p:nvGrpSpPr>
        <p:grpSpPr>
          <a:xfrm>
            <a:off x="7349626" y="4200166"/>
            <a:ext cx="1108789" cy="737426"/>
            <a:chOff x="3418850" y="4132950"/>
            <a:chExt cx="1840925" cy="1224350"/>
          </a:xfrm>
        </p:grpSpPr>
        <p:sp>
          <p:nvSpPr>
            <p:cNvPr id="1296" name="Google Shape;1296;p58"/>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59"/>
          <p:cNvSpPr txBox="1"/>
          <p:nvPr>
            <p:ph type="title"/>
          </p:nvPr>
        </p:nvSpPr>
        <p:spPr>
          <a:xfrm flipH="1">
            <a:off x="5492613" y="2282175"/>
            <a:ext cx="2965800" cy="10797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Deploying the</a:t>
            </a:r>
            <a:endParaRPr/>
          </a:p>
          <a:p>
            <a:pPr indent="0" lvl="0" marL="0" rtl="0" algn="r">
              <a:spcBef>
                <a:spcPts val="0"/>
              </a:spcBef>
              <a:spcAft>
                <a:spcPts val="0"/>
              </a:spcAft>
              <a:buNone/>
            </a:pPr>
            <a:r>
              <a:rPr lang="en"/>
              <a:t>Model</a:t>
            </a:r>
            <a:endParaRPr/>
          </a:p>
        </p:txBody>
      </p:sp>
      <p:sp>
        <p:nvSpPr>
          <p:cNvPr id="1315" name="Google Shape;1315;p59"/>
          <p:cNvSpPr txBox="1"/>
          <p:nvPr>
            <p:ph idx="2" type="title"/>
          </p:nvPr>
        </p:nvSpPr>
        <p:spPr>
          <a:xfrm flipH="1">
            <a:off x="5434850" y="944250"/>
            <a:ext cx="2965800" cy="10749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0</a:t>
            </a:r>
            <a:r>
              <a:rPr lang="en"/>
              <a:t>5</a:t>
            </a:r>
            <a:endParaRPr/>
          </a:p>
        </p:txBody>
      </p:sp>
      <p:grpSp>
        <p:nvGrpSpPr>
          <p:cNvPr id="1316" name="Google Shape;1316;p59"/>
          <p:cNvGrpSpPr/>
          <p:nvPr/>
        </p:nvGrpSpPr>
        <p:grpSpPr>
          <a:xfrm>
            <a:off x="1572020" y="1282341"/>
            <a:ext cx="2965757" cy="2578819"/>
            <a:chOff x="357600" y="171099"/>
            <a:chExt cx="1180448" cy="1026436"/>
          </a:xfrm>
        </p:grpSpPr>
        <p:sp>
          <p:nvSpPr>
            <p:cNvPr id="1317" name="Google Shape;1317;p59"/>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9"/>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9"/>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9"/>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9"/>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9"/>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9"/>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9"/>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9"/>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9"/>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9"/>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9"/>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9"/>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9"/>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9"/>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9"/>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9"/>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9"/>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9"/>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9"/>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9"/>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9"/>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9"/>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9"/>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9"/>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9"/>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9"/>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9"/>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9"/>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9"/>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9"/>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9"/>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9"/>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9"/>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9"/>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9"/>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9"/>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9"/>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9"/>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9"/>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9"/>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9"/>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9"/>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9"/>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9"/>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9"/>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9"/>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59"/>
          <p:cNvGrpSpPr/>
          <p:nvPr/>
        </p:nvGrpSpPr>
        <p:grpSpPr>
          <a:xfrm>
            <a:off x="744617" y="779549"/>
            <a:ext cx="615829" cy="572752"/>
            <a:chOff x="2670425" y="2832825"/>
            <a:chExt cx="1292400" cy="1202250"/>
          </a:xfrm>
        </p:grpSpPr>
        <p:sp>
          <p:nvSpPr>
            <p:cNvPr id="1372" name="Google Shape;1372;p59"/>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9"/>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9"/>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59"/>
          <p:cNvGrpSpPr/>
          <p:nvPr/>
        </p:nvGrpSpPr>
        <p:grpSpPr>
          <a:xfrm>
            <a:off x="7349626" y="4200166"/>
            <a:ext cx="1108789" cy="737426"/>
            <a:chOff x="3418850" y="4132950"/>
            <a:chExt cx="1840925" cy="1224350"/>
          </a:xfrm>
        </p:grpSpPr>
        <p:sp>
          <p:nvSpPr>
            <p:cNvPr id="1376" name="Google Shape;1376;p59"/>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9"/>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9"/>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9"/>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9"/>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9"/>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9"/>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9"/>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9"/>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9"/>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9"/>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9"/>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9"/>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9"/>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60"/>
          <p:cNvSpPr txBox="1"/>
          <p:nvPr>
            <p:ph type="title"/>
          </p:nvPr>
        </p:nvSpPr>
        <p:spPr>
          <a:xfrm>
            <a:off x="720000" y="1225350"/>
            <a:ext cx="7704000" cy="12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8200"/>
              <a:t>Proposed</a:t>
            </a:r>
            <a:endParaRPr sz="8200"/>
          </a:p>
          <a:p>
            <a:pPr indent="0" lvl="0" marL="0" rtl="0" algn="ctr">
              <a:spcBef>
                <a:spcPts val="0"/>
              </a:spcBef>
              <a:spcAft>
                <a:spcPts val="0"/>
              </a:spcAft>
              <a:buSzPts val="990"/>
              <a:buNone/>
            </a:pPr>
            <a:r>
              <a:rPr lang="en" sz="8200"/>
              <a:t>Solution</a:t>
            </a:r>
            <a:endParaRPr sz="8200"/>
          </a:p>
        </p:txBody>
      </p:sp>
      <p:grpSp>
        <p:nvGrpSpPr>
          <p:cNvPr id="1395" name="Google Shape;1395;p60"/>
          <p:cNvGrpSpPr/>
          <p:nvPr/>
        </p:nvGrpSpPr>
        <p:grpSpPr>
          <a:xfrm rot="1623662">
            <a:off x="7280114" y="351764"/>
            <a:ext cx="1134743" cy="991652"/>
            <a:chOff x="1264450" y="327675"/>
            <a:chExt cx="1626975" cy="1584650"/>
          </a:xfrm>
        </p:grpSpPr>
        <p:sp>
          <p:nvSpPr>
            <p:cNvPr id="1396" name="Google Shape;1396;p60"/>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0"/>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0"/>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0"/>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0"/>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1" name="Google Shape;1401;p60"/>
          <p:cNvPicPr preferRelativeResize="0"/>
          <p:nvPr/>
        </p:nvPicPr>
        <p:blipFill rotWithShape="1">
          <a:blip r:embed="rId3">
            <a:alphaModFix/>
          </a:blip>
          <a:srcRect b="17967" l="0" r="0" t="11708"/>
          <a:stretch/>
        </p:blipFill>
        <p:spPr>
          <a:xfrm>
            <a:off x="6532698" y="3132374"/>
            <a:ext cx="2511750" cy="176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7" name="Google Shape;1407;p61"/>
          <p:cNvSpPr txBox="1"/>
          <p:nvPr/>
        </p:nvSpPr>
        <p:spPr>
          <a:xfrm>
            <a:off x="425750" y="815150"/>
            <a:ext cx="8460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Using hardware analyzing values of moisture level, atmospheric </a:t>
            </a:r>
            <a:r>
              <a:rPr lang="en">
                <a:solidFill>
                  <a:schemeClr val="dk1"/>
                </a:solidFill>
              </a:rPr>
              <a:t>pressure</a:t>
            </a:r>
            <a:r>
              <a:rPr lang="en">
                <a:solidFill>
                  <a:schemeClr val="dk1"/>
                </a:solidFill>
              </a:rPr>
              <a:t> and weather prediction.</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Yield prediction using neural networks.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All the data will be sent through arduino to data cloud forming data sets.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data sets will be either stored in databases or in cloud services.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Then circuit will be formed and using flask all the data will be transfer to our dashboard.</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Then our dashboard will predict all the product which had a extreme gain or extreme loss in </a:t>
            </a:r>
            <a:r>
              <a:rPr lang="en">
                <a:solidFill>
                  <a:schemeClr val="dk1"/>
                </a:solidFill>
              </a:rPr>
              <a:t>their</a:t>
            </a:r>
            <a:r>
              <a:rPr lang="en">
                <a:solidFill>
                  <a:schemeClr val="dk1"/>
                </a:solidFill>
              </a:rPr>
              <a:t> profit margin.</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dashboard all the data has been analyzed semantically.</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62"/>
          <p:cNvSpPr txBox="1"/>
          <p:nvPr>
            <p:ph type="title"/>
          </p:nvPr>
        </p:nvSpPr>
        <p:spPr>
          <a:xfrm>
            <a:off x="311700" y="368225"/>
            <a:ext cx="8520600" cy="563700"/>
          </a:xfrm>
          <a:prstGeom prst="rect">
            <a:avLst/>
          </a:prstGeom>
        </p:spPr>
        <p:txBody>
          <a:bodyPr anchorCtr="0" anchor="t" bIns="91425" lIns="91425" spcFirstLastPara="1" rIns="91425" wrap="square" tIns="91425">
            <a:normAutofit fontScale="90000"/>
          </a:bodyPr>
          <a:lstStyle/>
          <a:p>
            <a:pPr indent="0" lvl="0" marL="0" rtl="0" algn="l">
              <a:lnSpc>
                <a:spcPct val="138461"/>
              </a:lnSpc>
              <a:spcBef>
                <a:spcPts val="0"/>
              </a:spcBef>
              <a:spcAft>
                <a:spcPts val="0"/>
              </a:spcAft>
              <a:buNone/>
            </a:pPr>
            <a:r>
              <a:rPr b="1" lang="en" sz="1800"/>
              <a:t>Importance Comparison Between Genotype and Environment(Weather Prediction)</a:t>
            </a:r>
            <a:endParaRPr sz="1800"/>
          </a:p>
        </p:txBody>
      </p:sp>
      <p:sp>
        <p:nvSpPr>
          <p:cNvPr id="1413" name="Google Shape;1413;p62"/>
          <p:cNvSpPr txBox="1"/>
          <p:nvPr>
            <p:ph idx="1" type="body"/>
          </p:nvPr>
        </p:nvSpPr>
        <p:spPr>
          <a:xfrm>
            <a:off x="311700" y="1228475"/>
            <a:ext cx="8520600" cy="3247500"/>
          </a:xfrm>
          <a:prstGeom prst="rect">
            <a:avLst/>
          </a:prstGeom>
        </p:spPr>
        <p:txBody>
          <a:bodyPr anchorCtr="0" anchor="t" bIns="91425" lIns="91425" spcFirstLastPara="1" rIns="91425" wrap="square" tIns="91425">
            <a:noAutofit/>
          </a:bodyPr>
          <a:lstStyle/>
          <a:p>
            <a:pPr indent="0" lvl="0" marL="0" rtl="0" algn="l">
              <a:lnSpc>
                <a:spcPct val="155555"/>
              </a:lnSpc>
              <a:spcBef>
                <a:spcPts val="0"/>
              </a:spcBef>
              <a:spcAft>
                <a:spcPts val="0"/>
              </a:spcAft>
              <a:buNone/>
            </a:pPr>
            <a:r>
              <a:rPr lang="en" sz="1200">
                <a:solidFill>
                  <a:schemeClr val="dk1"/>
                </a:solidFill>
              </a:rPr>
              <a:t>To compare the individual importance of genotype, soil and weather components in the yield prediction, we obtained the yield prediction results using following models:</a:t>
            </a:r>
            <a:endParaRPr sz="1200">
              <a:solidFill>
                <a:schemeClr val="dk1"/>
              </a:solidFill>
            </a:endParaRPr>
          </a:p>
          <a:p>
            <a:pPr indent="0" lvl="0" marL="0" rtl="0" algn="l">
              <a:lnSpc>
                <a:spcPct val="155555"/>
              </a:lnSpc>
              <a:spcBef>
                <a:spcPts val="800"/>
              </a:spcBef>
              <a:spcAft>
                <a:spcPts val="0"/>
              </a:spcAft>
              <a:buNone/>
            </a:pPr>
            <a:r>
              <a:t/>
            </a:r>
            <a:endParaRPr sz="1200">
              <a:solidFill>
                <a:schemeClr val="dk1"/>
              </a:solidFill>
            </a:endParaRPr>
          </a:p>
          <a:p>
            <a:pPr indent="-304800" lvl="0" marL="457200" rtl="0" algn="l">
              <a:lnSpc>
                <a:spcPct val="155555"/>
              </a:lnSpc>
              <a:spcBef>
                <a:spcPts val="800"/>
              </a:spcBef>
              <a:spcAft>
                <a:spcPts val="0"/>
              </a:spcAft>
              <a:buClr>
                <a:schemeClr val="dk1"/>
              </a:buClr>
              <a:buSzPts val="1200"/>
              <a:buChar char="●"/>
            </a:pPr>
            <a:r>
              <a:rPr b="1" lang="en" sz="1200">
                <a:solidFill>
                  <a:schemeClr val="dk1"/>
                </a:solidFill>
              </a:rPr>
              <a:t>DNN(G)</a:t>
            </a:r>
            <a:r>
              <a:rPr lang="en" sz="1200">
                <a:solidFill>
                  <a:schemeClr val="dk1"/>
                </a:solidFill>
              </a:rPr>
              <a:t>: This model uses the DNN model to predict the phenotype based on the genotype data (without using the environment data), which is able to capture linear and nonlinear effects of genetic markers.</a:t>
            </a:r>
            <a:endParaRPr sz="1200">
              <a:solidFill>
                <a:schemeClr val="dk1"/>
              </a:solidFill>
            </a:endParaRPr>
          </a:p>
          <a:p>
            <a:pPr indent="0" lvl="0" marL="457200" rtl="0" algn="l">
              <a:lnSpc>
                <a:spcPct val="155555"/>
              </a:lnSpc>
              <a:spcBef>
                <a:spcPts val="800"/>
              </a:spcBef>
              <a:spcAft>
                <a:spcPts val="0"/>
              </a:spcAft>
              <a:buNone/>
            </a:pPr>
            <a:r>
              <a:t/>
            </a:r>
            <a:endParaRPr sz="1200">
              <a:solidFill>
                <a:schemeClr val="dk1"/>
              </a:solidFill>
            </a:endParaRPr>
          </a:p>
          <a:p>
            <a:pPr indent="-304800" lvl="0" marL="457200" rtl="0" algn="l">
              <a:lnSpc>
                <a:spcPct val="155555"/>
              </a:lnSpc>
              <a:spcBef>
                <a:spcPts val="800"/>
              </a:spcBef>
              <a:spcAft>
                <a:spcPts val="0"/>
              </a:spcAft>
              <a:buClr>
                <a:schemeClr val="dk1"/>
              </a:buClr>
              <a:buSzPts val="1200"/>
              <a:buChar char="●"/>
            </a:pPr>
            <a:r>
              <a:rPr b="1" lang="en" sz="1200">
                <a:solidFill>
                  <a:schemeClr val="dk1"/>
                </a:solidFill>
              </a:rPr>
              <a:t>DNN(S)</a:t>
            </a:r>
            <a:r>
              <a:rPr lang="en" sz="1200">
                <a:solidFill>
                  <a:schemeClr val="dk1"/>
                </a:solidFill>
              </a:rPr>
              <a:t>: This model uses the DNN model to predict the phenotype based on the soil data (without using the genotype and weather data), which is able to capture linear and nonlinear effects of soil conditions.</a:t>
            </a:r>
            <a:endParaRPr sz="1200">
              <a:solidFill>
                <a:schemeClr val="dk1"/>
              </a:solidFill>
            </a:endParaRPr>
          </a:p>
          <a:p>
            <a:pPr indent="0" lvl="0" marL="457200" rtl="0" algn="l">
              <a:lnSpc>
                <a:spcPct val="155555"/>
              </a:lnSpc>
              <a:spcBef>
                <a:spcPts val="800"/>
              </a:spcBef>
              <a:spcAft>
                <a:spcPts val="0"/>
              </a:spcAft>
              <a:buNone/>
            </a:pPr>
            <a:r>
              <a:t/>
            </a:r>
            <a:endParaRPr sz="1200">
              <a:solidFill>
                <a:schemeClr val="dk1"/>
              </a:solidFill>
            </a:endParaRPr>
          </a:p>
          <a:p>
            <a:pPr indent="-304800" lvl="0" marL="457200" rtl="0" algn="l">
              <a:lnSpc>
                <a:spcPct val="155555"/>
              </a:lnSpc>
              <a:spcBef>
                <a:spcPts val="800"/>
              </a:spcBef>
              <a:spcAft>
                <a:spcPts val="0"/>
              </a:spcAft>
              <a:buClr>
                <a:schemeClr val="dk1"/>
              </a:buClr>
              <a:buSzPts val="1200"/>
              <a:buChar char="●"/>
            </a:pPr>
            <a:r>
              <a:rPr b="1" lang="en" sz="1200">
                <a:solidFill>
                  <a:schemeClr val="dk1"/>
                </a:solidFill>
              </a:rPr>
              <a:t>DNN(W)</a:t>
            </a:r>
            <a:r>
              <a:rPr lang="en" sz="1200">
                <a:solidFill>
                  <a:schemeClr val="dk1"/>
                </a:solidFill>
              </a:rPr>
              <a:t>: This model uses the DNN model to predict the phenotype based on the weather data (without using the genotype and soil data), which is able to capture linear and nonlinear effects of weather components.</a:t>
            </a:r>
            <a:endParaRPr sz="1200">
              <a:solidFill>
                <a:schemeClr val="dk1"/>
              </a:solidFill>
            </a:endParaRPr>
          </a:p>
          <a:p>
            <a:pPr indent="0" lvl="0" marL="0" rtl="0" algn="l">
              <a:spcBef>
                <a:spcPts val="800"/>
              </a:spcBef>
              <a:spcAft>
                <a:spcPts val="1200"/>
              </a:spcAft>
              <a:buNone/>
            </a:pPr>
            <a:r>
              <a:t/>
            </a:r>
            <a:endParaRPr sz="1200">
              <a:solidFill>
                <a:schemeClr val="dk1"/>
              </a:solidFill>
            </a:endParaRPr>
          </a:p>
        </p:txBody>
      </p:sp>
      <p:sp>
        <p:nvSpPr>
          <p:cNvPr id="1414" name="Google Shape;141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6" name="Shape 636"/>
        <p:cNvGrpSpPr/>
        <p:nvPr/>
      </p:nvGrpSpPr>
      <p:grpSpPr>
        <a:xfrm>
          <a:off x="0" y="0"/>
          <a:ext cx="0" cy="0"/>
          <a:chOff x="0" y="0"/>
          <a:chExt cx="0" cy="0"/>
        </a:xfrm>
      </p:grpSpPr>
      <p:sp>
        <p:nvSpPr>
          <p:cNvPr id="637" name="Google Shape;637;p45"/>
          <p:cNvSpPr/>
          <p:nvPr/>
        </p:nvSpPr>
        <p:spPr>
          <a:xfrm>
            <a:off x="1534050" y="474575"/>
            <a:ext cx="6075900" cy="598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txBox="1"/>
          <p:nvPr>
            <p:ph idx="6" type="title"/>
          </p:nvPr>
        </p:nvSpPr>
        <p:spPr>
          <a:xfrm>
            <a:off x="715100" y="473775"/>
            <a:ext cx="7713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Our team</a:t>
            </a:r>
            <a:endParaRPr/>
          </a:p>
        </p:txBody>
      </p:sp>
      <p:sp>
        <p:nvSpPr>
          <p:cNvPr id="639" name="Google Shape;639;p45"/>
          <p:cNvSpPr txBox="1"/>
          <p:nvPr>
            <p:ph type="title"/>
          </p:nvPr>
        </p:nvSpPr>
        <p:spPr>
          <a:xfrm>
            <a:off x="720000" y="2877444"/>
            <a:ext cx="2336400" cy="527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Denna Doe</a:t>
            </a:r>
            <a:endParaRPr/>
          </a:p>
        </p:txBody>
      </p:sp>
      <p:sp>
        <p:nvSpPr>
          <p:cNvPr id="640" name="Google Shape;640;p45"/>
          <p:cNvSpPr txBox="1"/>
          <p:nvPr>
            <p:ph idx="1" type="subTitle"/>
          </p:nvPr>
        </p:nvSpPr>
        <p:spPr>
          <a:xfrm>
            <a:off x="233550" y="3467350"/>
            <a:ext cx="3309300" cy="635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95"/>
              <a:buNone/>
            </a:pPr>
            <a:r>
              <a:rPr lang="en" sz="1415">
                <a:solidFill>
                  <a:schemeClr val="lt1"/>
                </a:solidFill>
              </a:rPr>
              <a:t>Avishek Roy</a:t>
            </a:r>
            <a:endParaRPr sz="1415">
              <a:solidFill>
                <a:schemeClr val="lt1"/>
              </a:solidFill>
            </a:endParaRPr>
          </a:p>
          <a:p>
            <a:pPr indent="0" lvl="0" marL="0" rtl="0" algn="ctr">
              <a:lnSpc>
                <a:spcPct val="80000"/>
              </a:lnSpc>
              <a:spcBef>
                <a:spcPts val="0"/>
              </a:spcBef>
              <a:spcAft>
                <a:spcPts val="0"/>
              </a:spcAft>
              <a:buSzPts val="795"/>
              <a:buNone/>
            </a:pPr>
            <a:r>
              <a:rPr lang="en" sz="1415">
                <a:solidFill>
                  <a:schemeClr val="lt1"/>
                </a:solidFill>
              </a:rPr>
              <a:t>Research and </a:t>
            </a:r>
            <a:r>
              <a:rPr lang="en" sz="1415">
                <a:solidFill>
                  <a:schemeClr val="lt1"/>
                </a:solidFill>
              </a:rPr>
              <a:t>Technical </a:t>
            </a:r>
            <a:r>
              <a:rPr lang="en" sz="1415">
                <a:solidFill>
                  <a:schemeClr val="lt1"/>
                </a:solidFill>
              </a:rPr>
              <a:t>Developer</a:t>
            </a:r>
            <a:endParaRPr sz="1415">
              <a:solidFill>
                <a:schemeClr val="lt1"/>
              </a:solidFill>
            </a:endParaRPr>
          </a:p>
        </p:txBody>
      </p:sp>
      <p:sp>
        <p:nvSpPr>
          <p:cNvPr id="641" name="Google Shape;641;p45"/>
          <p:cNvSpPr txBox="1"/>
          <p:nvPr>
            <p:ph idx="2" type="title"/>
          </p:nvPr>
        </p:nvSpPr>
        <p:spPr>
          <a:xfrm>
            <a:off x="3403800" y="2877444"/>
            <a:ext cx="2336400" cy="527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Timmy Jimmy</a:t>
            </a:r>
            <a:endParaRPr/>
          </a:p>
        </p:txBody>
      </p:sp>
      <p:sp>
        <p:nvSpPr>
          <p:cNvPr id="642" name="Google Shape;642;p45"/>
          <p:cNvSpPr txBox="1"/>
          <p:nvPr>
            <p:ph idx="3" type="subTitle"/>
          </p:nvPr>
        </p:nvSpPr>
        <p:spPr>
          <a:xfrm>
            <a:off x="3403800" y="3668425"/>
            <a:ext cx="2336400" cy="3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688"/>
              <a:buNone/>
            </a:pPr>
            <a:r>
              <a:rPr lang="en" sz="1425">
                <a:solidFill>
                  <a:schemeClr val="lt1"/>
                </a:solidFill>
              </a:rPr>
              <a:t>Archa Dave</a:t>
            </a:r>
            <a:endParaRPr sz="1425">
              <a:solidFill>
                <a:schemeClr val="lt1"/>
              </a:solidFill>
            </a:endParaRPr>
          </a:p>
          <a:p>
            <a:pPr indent="0" lvl="0" marL="0" rtl="0" algn="ctr">
              <a:spcBef>
                <a:spcPts val="0"/>
              </a:spcBef>
              <a:spcAft>
                <a:spcPts val="0"/>
              </a:spcAft>
              <a:buSzPts val="688"/>
              <a:buNone/>
            </a:pPr>
            <a:r>
              <a:rPr lang="en" sz="1425">
                <a:solidFill>
                  <a:schemeClr val="lt1"/>
                </a:solidFill>
              </a:rPr>
              <a:t>Research and Project Manager</a:t>
            </a:r>
            <a:endParaRPr sz="1425">
              <a:solidFill>
                <a:schemeClr val="lt1"/>
              </a:solidFill>
            </a:endParaRPr>
          </a:p>
        </p:txBody>
      </p:sp>
      <p:sp>
        <p:nvSpPr>
          <p:cNvPr id="643" name="Google Shape;643;p45"/>
          <p:cNvSpPr txBox="1"/>
          <p:nvPr>
            <p:ph idx="4" type="title"/>
          </p:nvPr>
        </p:nvSpPr>
        <p:spPr>
          <a:xfrm>
            <a:off x="6087600" y="2877444"/>
            <a:ext cx="2336400" cy="527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Susan Bones</a:t>
            </a:r>
            <a:endParaRPr/>
          </a:p>
        </p:txBody>
      </p:sp>
      <p:sp>
        <p:nvSpPr>
          <p:cNvPr id="644" name="Google Shape;644;p45"/>
          <p:cNvSpPr txBox="1"/>
          <p:nvPr>
            <p:ph idx="5" type="subTitle"/>
          </p:nvPr>
        </p:nvSpPr>
        <p:spPr>
          <a:xfrm>
            <a:off x="6087600" y="3952150"/>
            <a:ext cx="2336400" cy="280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rPr lang="en" sz="1425">
                <a:solidFill>
                  <a:schemeClr val="lt1"/>
                </a:solidFill>
              </a:rPr>
              <a:t>Chirag Chawla</a:t>
            </a:r>
            <a:endParaRPr sz="1425">
              <a:solidFill>
                <a:schemeClr val="lt1"/>
              </a:solidFill>
            </a:endParaRPr>
          </a:p>
          <a:p>
            <a:pPr indent="0" lvl="0" marL="0" rtl="0" algn="ctr">
              <a:lnSpc>
                <a:spcPct val="80000"/>
              </a:lnSpc>
              <a:spcBef>
                <a:spcPts val="0"/>
              </a:spcBef>
              <a:spcAft>
                <a:spcPts val="0"/>
              </a:spcAft>
              <a:buSzPts val="688"/>
              <a:buNone/>
            </a:pPr>
            <a:r>
              <a:rPr lang="en" sz="1425">
                <a:solidFill>
                  <a:schemeClr val="lt1"/>
                </a:solidFill>
              </a:rPr>
              <a:t>Research and Tech Desk</a:t>
            </a:r>
            <a:endParaRPr sz="1425">
              <a:solidFill>
                <a:schemeClr val="lt1"/>
              </a:solidFill>
            </a:endParaRPr>
          </a:p>
        </p:txBody>
      </p:sp>
      <p:grpSp>
        <p:nvGrpSpPr>
          <p:cNvPr id="645" name="Google Shape;645;p45"/>
          <p:cNvGrpSpPr/>
          <p:nvPr/>
        </p:nvGrpSpPr>
        <p:grpSpPr>
          <a:xfrm>
            <a:off x="8311167" y="1112049"/>
            <a:ext cx="615829" cy="572752"/>
            <a:chOff x="2670425" y="2832825"/>
            <a:chExt cx="1292400" cy="1202250"/>
          </a:xfrm>
        </p:grpSpPr>
        <p:sp>
          <p:nvSpPr>
            <p:cNvPr id="646" name="Google Shape;646;p45"/>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45"/>
          <p:cNvGrpSpPr/>
          <p:nvPr/>
        </p:nvGrpSpPr>
        <p:grpSpPr>
          <a:xfrm>
            <a:off x="326323" y="536756"/>
            <a:ext cx="899476" cy="598217"/>
            <a:chOff x="3418850" y="4132950"/>
            <a:chExt cx="1840925" cy="1224350"/>
          </a:xfrm>
        </p:grpSpPr>
        <p:sp>
          <p:nvSpPr>
            <p:cNvPr id="650" name="Google Shape;650;p45"/>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4" name="Google Shape;664;p45"/>
          <p:cNvPicPr preferRelativeResize="0"/>
          <p:nvPr/>
        </p:nvPicPr>
        <p:blipFill>
          <a:blip r:embed="rId3">
            <a:alphaModFix/>
          </a:blip>
          <a:stretch>
            <a:fillRect/>
          </a:stretch>
        </p:blipFill>
        <p:spPr>
          <a:xfrm>
            <a:off x="1057350" y="1162825"/>
            <a:ext cx="1661700" cy="2214466"/>
          </a:xfrm>
          <a:prstGeom prst="rect">
            <a:avLst/>
          </a:prstGeom>
          <a:noFill/>
          <a:ln>
            <a:noFill/>
          </a:ln>
        </p:spPr>
      </p:pic>
      <p:pic>
        <p:nvPicPr>
          <p:cNvPr id="665" name="Google Shape;665;p45"/>
          <p:cNvPicPr preferRelativeResize="0"/>
          <p:nvPr/>
        </p:nvPicPr>
        <p:blipFill rotWithShape="1">
          <a:blip r:embed="rId4">
            <a:alphaModFix/>
          </a:blip>
          <a:srcRect b="0" l="0" r="0" t="17532"/>
          <a:stretch/>
        </p:blipFill>
        <p:spPr>
          <a:xfrm>
            <a:off x="3511200" y="1199725"/>
            <a:ext cx="1974900" cy="2214474"/>
          </a:xfrm>
          <a:prstGeom prst="rect">
            <a:avLst/>
          </a:prstGeom>
          <a:noFill/>
          <a:ln>
            <a:noFill/>
          </a:ln>
        </p:spPr>
      </p:pic>
      <p:pic>
        <p:nvPicPr>
          <p:cNvPr id="666" name="Google Shape;666;p45"/>
          <p:cNvPicPr preferRelativeResize="0"/>
          <p:nvPr/>
        </p:nvPicPr>
        <p:blipFill rotWithShape="1">
          <a:blip r:embed="rId5">
            <a:alphaModFix/>
          </a:blip>
          <a:srcRect b="19450" l="0" r="0" t="29924"/>
          <a:stretch/>
        </p:blipFill>
        <p:spPr>
          <a:xfrm>
            <a:off x="5926000" y="1198625"/>
            <a:ext cx="2372450" cy="2603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63"/>
          <p:cNvSpPr txBox="1"/>
          <p:nvPr>
            <p:ph type="title"/>
          </p:nvPr>
        </p:nvSpPr>
        <p:spPr>
          <a:xfrm>
            <a:off x="311700" y="421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Tools</a:t>
            </a:r>
            <a:endParaRPr/>
          </a:p>
        </p:txBody>
      </p:sp>
      <p:sp>
        <p:nvSpPr>
          <p:cNvPr id="1420" name="Google Shape;1420;p63"/>
          <p:cNvSpPr txBox="1"/>
          <p:nvPr>
            <p:ph idx="1" type="body"/>
          </p:nvPr>
        </p:nvSpPr>
        <p:spPr>
          <a:xfrm>
            <a:off x="311700" y="1343800"/>
            <a:ext cx="8520600" cy="3225000"/>
          </a:xfrm>
          <a:prstGeom prst="rect">
            <a:avLst/>
          </a:prstGeom>
        </p:spPr>
        <p:txBody>
          <a:bodyPr anchorCtr="0" anchor="t" bIns="91425" lIns="91425" spcFirstLastPara="1" rIns="91425" wrap="square" tIns="91425">
            <a:normAutofit lnSpcReduction="10000"/>
          </a:bodyPr>
          <a:lstStyle/>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THE ARDUINO UNO</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SOIL MOISTURE SENSOR</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TEMPERATURE AND HUMIDITY SENSOR</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ACOUSTIC SENSORS</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OPTICAL SENSORS</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p:txBody>
      </p:sp>
      <p:sp>
        <p:nvSpPr>
          <p:cNvPr id="1421" name="Google Shape;142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2" name="Google Shape;1422;p63"/>
          <p:cNvPicPr preferRelativeResize="0"/>
          <p:nvPr/>
        </p:nvPicPr>
        <p:blipFill>
          <a:blip r:embed="rId3">
            <a:alphaModFix/>
          </a:blip>
          <a:stretch>
            <a:fillRect/>
          </a:stretch>
        </p:blipFill>
        <p:spPr>
          <a:xfrm>
            <a:off x="4922225" y="1338362"/>
            <a:ext cx="3550223" cy="2466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Technology</a:t>
            </a:r>
            <a:endParaRPr/>
          </a:p>
        </p:txBody>
      </p:sp>
      <p:sp>
        <p:nvSpPr>
          <p:cNvPr id="1428" name="Google Shape;142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9" name="Google Shape;1429;p64"/>
          <p:cNvPicPr preferRelativeResize="0"/>
          <p:nvPr/>
        </p:nvPicPr>
        <p:blipFill>
          <a:blip r:embed="rId3">
            <a:alphaModFix/>
          </a:blip>
          <a:stretch>
            <a:fillRect/>
          </a:stretch>
        </p:blipFill>
        <p:spPr>
          <a:xfrm>
            <a:off x="418963" y="1500175"/>
            <a:ext cx="2143125" cy="2143125"/>
          </a:xfrm>
          <a:prstGeom prst="rect">
            <a:avLst/>
          </a:prstGeom>
          <a:noFill/>
          <a:ln>
            <a:noFill/>
          </a:ln>
        </p:spPr>
      </p:pic>
      <p:pic>
        <p:nvPicPr>
          <p:cNvPr id="1430" name="Google Shape;1430;p64"/>
          <p:cNvPicPr preferRelativeResize="0"/>
          <p:nvPr/>
        </p:nvPicPr>
        <p:blipFill>
          <a:blip r:embed="rId4">
            <a:alphaModFix/>
          </a:blip>
          <a:stretch>
            <a:fillRect/>
          </a:stretch>
        </p:blipFill>
        <p:spPr>
          <a:xfrm>
            <a:off x="3301775" y="1389213"/>
            <a:ext cx="2286000" cy="1438275"/>
          </a:xfrm>
          <a:prstGeom prst="rect">
            <a:avLst/>
          </a:prstGeom>
          <a:noFill/>
          <a:ln>
            <a:noFill/>
          </a:ln>
        </p:spPr>
      </p:pic>
      <p:pic>
        <p:nvPicPr>
          <p:cNvPr id="1431" name="Google Shape;1431;p64"/>
          <p:cNvPicPr preferRelativeResize="0"/>
          <p:nvPr/>
        </p:nvPicPr>
        <p:blipFill>
          <a:blip r:embed="rId5">
            <a:alphaModFix/>
          </a:blip>
          <a:stretch>
            <a:fillRect/>
          </a:stretch>
        </p:blipFill>
        <p:spPr>
          <a:xfrm>
            <a:off x="6977500" y="1123950"/>
            <a:ext cx="1854800" cy="2895600"/>
          </a:xfrm>
          <a:prstGeom prst="rect">
            <a:avLst/>
          </a:prstGeom>
          <a:noFill/>
          <a:ln>
            <a:noFill/>
          </a:ln>
        </p:spPr>
      </p:pic>
      <p:pic>
        <p:nvPicPr>
          <p:cNvPr id="1432" name="Google Shape;1432;p64"/>
          <p:cNvPicPr preferRelativeResize="0"/>
          <p:nvPr/>
        </p:nvPicPr>
        <p:blipFill>
          <a:blip r:embed="rId6">
            <a:alphaModFix/>
          </a:blip>
          <a:stretch>
            <a:fillRect/>
          </a:stretch>
        </p:blipFill>
        <p:spPr>
          <a:xfrm>
            <a:off x="4740547" y="3199000"/>
            <a:ext cx="1553442" cy="151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Libraries Used</a:t>
            </a:r>
            <a:endParaRPr/>
          </a:p>
        </p:txBody>
      </p:sp>
      <p:sp>
        <p:nvSpPr>
          <p:cNvPr id="1438" name="Google Shape;143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9" name="Google Shape;1439;p65"/>
          <p:cNvSpPr txBox="1"/>
          <p:nvPr>
            <p:ph idx="1" type="body"/>
          </p:nvPr>
        </p:nvSpPr>
        <p:spPr>
          <a:xfrm>
            <a:off x="311700" y="1343800"/>
            <a:ext cx="8520600" cy="3225000"/>
          </a:xfrm>
          <a:prstGeom prst="rect">
            <a:avLst/>
          </a:prstGeom>
        </p:spPr>
        <p:txBody>
          <a:bodyPr anchorCtr="0" anchor="t" bIns="91425" lIns="91425" spcFirstLastPara="1" rIns="91425" wrap="square" tIns="91425">
            <a:normAutofit/>
          </a:bodyPr>
          <a:lstStyle/>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Flask</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Pandas</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Numpy</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Datetime</a:t>
            </a:r>
            <a:endParaRPr sz="1400">
              <a:solidFill>
                <a:schemeClr val="dk1"/>
              </a:solidFill>
            </a:endParaRPr>
          </a:p>
          <a:p>
            <a:pPr indent="0" lvl="0" marL="45720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lang="en" sz="1400">
                <a:solidFill>
                  <a:schemeClr val="dk1"/>
                </a:solidFill>
              </a:rPr>
              <a:t>Random(Forest Machine Learning Model)</a:t>
            </a:r>
            <a:endParaRPr sz="1400">
              <a:solidFill>
                <a:schemeClr val="dk1"/>
              </a:solidFill>
            </a:endParaRPr>
          </a:p>
        </p:txBody>
      </p:sp>
      <p:pic>
        <p:nvPicPr>
          <p:cNvPr id="1440" name="Google Shape;1440;p65"/>
          <p:cNvPicPr preferRelativeResize="0"/>
          <p:nvPr/>
        </p:nvPicPr>
        <p:blipFill>
          <a:blip r:embed="rId3">
            <a:alphaModFix/>
          </a:blip>
          <a:stretch>
            <a:fillRect/>
          </a:stretch>
        </p:blipFill>
        <p:spPr>
          <a:xfrm>
            <a:off x="3892538" y="966313"/>
            <a:ext cx="3362325" cy="1362075"/>
          </a:xfrm>
          <a:prstGeom prst="rect">
            <a:avLst/>
          </a:prstGeom>
          <a:noFill/>
          <a:ln>
            <a:noFill/>
          </a:ln>
        </p:spPr>
      </p:pic>
      <p:pic>
        <p:nvPicPr>
          <p:cNvPr id="1441" name="Google Shape;1441;p65"/>
          <p:cNvPicPr preferRelativeResize="0"/>
          <p:nvPr/>
        </p:nvPicPr>
        <p:blipFill>
          <a:blip r:embed="rId4">
            <a:alphaModFix/>
          </a:blip>
          <a:stretch>
            <a:fillRect/>
          </a:stretch>
        </p:blipFill>
        <p:spPr>
          <a:xfrm>
            <a:off x="5450913" y="2819538"/>
            <a:ext cx="3381375" cy="1352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7" name="Google Shape;1447;p66"/>
          <p:cNvSpPr txBox="1"/>
          <p:nvPr/>
        </p:nvSpPr>
        <p:spPr>
          <a:xfrm>
            <a:off x="2843375" y="312050"/>
            <a:ext cx="355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Business Partner</a:t>
            </a:r>
            <a:endParaRPr sz="3200">
              <a:solidFill>
                <a:schemeClr val="dk1"/>
              </a:solidFill>
            </a:endParaRPr>
          </a:p>
        </p:txBody>
      </p:sp>
      <p:grpSp>
        <p:nvGrpSpPr>
          <p:cNvPr id="1448" name="Google Shape;1448;p66"/>
          <p:cNvGrpSpPr/>
          <p:nvPr/>
        </p:nvGrpSpPr>
        <p:grpSpPr>
          <a:xfrm>
            <a:off x="92565" y="131256"/>
            <a:ext cx="1691818" cy="1471089"/>
            <a:chOff x="357600" y="171099"/>
            <a:chExt cx="1180448" cy="1026436"/>
          </a:xfrm>
        </p:grpSpPr>
        <p:sp>
          <p:nvSpPr>
            <p:cNvPr id="1449" name="Google Shape;1449;p66"/>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6"/>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6"/>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3" name="Google Shape;1503;p66"/>
          <p:cNvPicPr preferRelativeResize="0"/>
          <p:nvPr/>
        </p:nvPicPr>
        <p:blipFill>
          <a:blip r:embed="rId3">
            <a:alphaModFix/>
          </a:blip>
          <a:stretch>
            <a:fillRect/>
          </a:stretch>
        </p:blipFill>
        <p:spPr>
          <a:xfrm>
            <a:off x="6394763" y="2920138"/>
            <a:ext cx="2619375" cy="1743075"/>
          </a:xfrm>
          <a:prstGeom prst="rect">
            <a:avLst/>
          </a:prstGeom>
          <a:noFill/>
          <a:ln>
            <a:noFill/>
          </a:ln>
        </p:spPr>
      </p:pic>
      <p:sp>
        <p:nvSpPr>
          <p:cNvPr id="1504" name="Google Shape;1504;p66"/>
          <p:cNvSpPr txBox="1"/>
          <p:nvPr/>
        </p:nvSpPr>
        <p:spPr>
          <a:xfrm>
            <a:off x="265350" y="2027275"/>
            <a:ext cx="7809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We would need to find the business partners according to the following</a:t>
            </a:r>
            <a:endParaRPr>
              <a:solidFill>
                <a:schemeClr val="dk1"/>
              </a:solidFill>
            </a:endParaRPr>
          </a:p>
          <a:p>
            <a:pPr indent="0" lvl="0" marL="0" rtl="0" algn="l">
              <a:spcBef>
                <a:spcPts val="0"/>
              </a:spcBef>
              <a:spcAft>
                <a:spcPts val="0"/>
              </a:spcAft>
              <a:buNone/>
            </a:pPr>
            <a:r>
              <a:rPr lang="en">
                <a:solidFill>
                  <a:schemeClr val="dk1"/>
                </a:solidFill>
              </a:rPr>
              <a:t>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Value Chain Studies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Crop Surveys- Sowing Intention, Acreage and Yield estimation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Crop Cutting Experiments (CCEs) and Monitoring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Impact &amp; Evaluation Studies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10" name="Google Shape;1510;p67"/>
          <p:cNvSpPr txBox="1"/>
          <p:nvPr/>
        </p:nvSpPr>
        <p:spPr>
          <a:xfrm>
            <a:off x="2409575" y="729825"/>
            <a:ext cx="535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Business Partner(Contd.)</a:t>
            </a:r>
            <a:endParaRPr sz="3200">
              <a:solidFill>
                <a:schemeClr val="dk1"/>
              </a:solidFill>
            </a:endParaRPr>
          </a:p>
        </p:txBody>
      </p:sp>
      <p:grpSp>
        <p:nvGrpSpPr>
          <p:cNvPr id="1511" name="Google Shape;1511;p67"/>
          <p:cNvGrpSpPr/>
          <p:nvPr/>
        </p:nvGrpSpPr>
        <p:grpSpPr>
          <a:xfrm>
            <a:off x="92565" y="131256"/>
            <a:ext cx="1691818" cy="1471089"/>
            <a:chOff x="357600" y="171099"/>
            <a:chExt cx="1180448" cy="1026436"/>
          </a:xfrm>
        </p:grpSpPr>
        <p:sp>
          <p:nvSpPr>
            <p:cNvPr id="1512" name="Google Shape;1512;p67"/>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7"/>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7"/>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7"/>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7"/>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7"/>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7"/>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7"/>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7"/>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7"/>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7"/>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7"/>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7"/>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7"/>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7"/>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7"/>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7"/>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7"/>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7"/>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7"/>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7"/>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7"/>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7"/>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7"/>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7"/>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7"/>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7"/>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7"/>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7"/>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7"/>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7"/>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7"/>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7"/>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7"/>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7"/>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7"/>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7"/>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7"/>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7"/>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7"/>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7"/>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7"/>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6" name="Google Shape;1566;p67"/>
          <p:cNvPicPr preferRelativeResize="0"/>
          <p:nvPr/>
        </p:nvPicPr>
        <p:blipFill>
          <a:blip r:embed="rId3">
            <a:alphaModFix/>
          </a:blip>
          <a:stretch>
            <a:fillRect/>
          </a:stretch>
        </p:blipFill>
        <p:spPr>
          <a:xfrm>
            <a:off x="6394763" y="2920138"/>
            <a:ext cx="2619375" cy="1743075"/>
          </a:xfrm>
          <a:prstGeom prst="rect">
            <a:avLst/>
          </a:prstGeom>
          <a:noFill/>
          <a:ln>
            <a:noFill/>
          </a:ln>
        </p:spPr>
      </p:pic>
      <p:sp>
        <p:nvSpPr>
          <p:cNvPr id="1567" name="Google Shape;1567;p67"/>
          <p:cNvSpPr txBox="1"/>
          <p:nvPr/>
        </p:nvSpPr>
        <p:spPr>
          <a:xfrm>
            <a:off x="265350" y="2062025"/>
            <a:ext cx="7809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Farmer’s training &amp; capacity building</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Advisory and Consulting on commodities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Customize research Reports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Irrigation Patterns in different seasons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Market assessment and entry strategy</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3" name="Google Shape;1573;p68"/>
          <p:cNvSpPr txBox="1"/>
          <p:nvPr/>
        </p:nvSpPr>
        <p:spPr>
          <a:xfrm>
            <a:off x="619175" y="308650"/>
            <a:ext cx="1454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Private</a:t>
            </a:r>
            <a:endParaRPr sz="3200">
              <a:solidFill>
                <a:schemeClr val="dk1"/>
              </a:solidFill>
            </a:endParaRPr>
          </a:p>
        </p:txBody>
      </p:sp>
      <p:sp>
        <p:nvSpPr>
          <p:cNvPr id="1574" name="Google Shape;1574;p68"/>
          <p:cNvSpPr txBox="1"/>
          <p:nvPr/>
        </p:nvSpPr>
        <p:spPr>
          <a:xfrm>
            <a:off x="265350" y="1216375"/>
            <a:ext cx="3684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TATA AIG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AGRICULTURE INSURANCE COMPANY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BAJAJ ALLIANZ and IFFCO TOKIO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Hindustan Gum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Cargill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P&amp;G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Nestle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Godrej, Mitsubishi Corp</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75" name="Google Shape;1575;p68"/>
          <p:cNvSpPr txBox="1"/>
          <p:nvPr/>
        </p:nvSpPr>
        <p:spPr>
          <a:xfrm>
            <a:off x="5769050" y="1216375"/>
            <a:ext cx="3058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FCI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Ministry of Agriculture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STC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PEC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SFAC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Ministry of Consumer Affairs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Food &amp; Public distribution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Horticulture Board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76" name="Google Shape;1576;p68"/>
          <p:cNvSpPr txBox="1"/>
          <p:nvPr/>
        </p:nvSpPr>
        <p:spPr>
          <a:xfrm>
            <a:off x="5769050" y="308650"/>
            <a:ext cx="236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Public</a:t>
            </a:r>
            <a:endParaRPr sz="3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67000"/>
              </a:lnSpc>
              <a:spcBef>
                <a:spcPts val="0"/>
              </a:spcBef>
              <a:spcAft>
                <a:spcPts val="0"/>
              </a:spcAft>
              <a:buNone/>
            </a:pPr>
            <a:r>
              <a:rPr b="1" lang="en" sz="2400"/>
              <a:t>IOT Applications in Smart Agriculture</a:t>
            </a:r>
            <a:br>
              <a:rPr b="1" lang="en" sz="2400"/>
            </a:br>
            <a:endParaRPr b="1" sz="2400"/>
          </a:p>
          <a:p>
            <a:pPr indent="0" lvl="0" marL="0" rtl="0" algn="just">
              <a:lnSpc>
                <a:spcPct val="167000"/>
              </a:lnSpc>
              <a:spcBef>
                <a:spcPts val="2000"/>
              </a:spcBef>
              <a:spcAft>
                <a:spcPts val="2000"/>
              </a:spcAft>
              <a:buNone/>
            </a:pPr>
            <a:r>
              <a:t/>
            </a:r>
            <a:endParaRPr b="1" sz="2400"/>
          </a:p>
        </p:txBody>
      </p:sp>
      <p:sp>
        <p:nvSpPr>
          <p:cNvPr id="1582" name="Google Shape;1582;p69"/>
          <p:cNvSpPr txBox="1"/>
          <p:nvPr>
            <p:ph idx="1" type="body"/>
          </p:nvPr>
        </p:nvSpPr>
        <p:spPr>
          <a:xfrm>
            <a:off x="311700" y="1668150"/>
            <a:ext cx="8520600" cy="2900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solidFill>
                  <a:schemeClr val="dk1"/>
                </a:solidFill>
              </a:rPr>
              <a:t>1. Monitoring of climate conditions</a:t>
            </a:r>
            <a:endParaRPr sz="1400">
              <a:solidFill>
                <a:schemeClr val="dk1"/>
              </a:solidFill>
            </a:endParaRPr>
          </a:p>
          <a:p>
            <a:pPr indent="0" lvl="0" marL="0" rtl="0" algn="just">
              <a:lnSpc>
                <a:spcPct val="150000"/>
              </a:lnSpc>
              <a:spcBef>
                <a:spcPts val="2000"/>
              </a:spcBef>
              <a:spcAft>
                <a:spcPts val="0"/>
              </a:spcAft>
              <a:buNone/>
            </a:pPr>
            <a:r>
              <a:rPr lang="en" sz="1400">
                <a:solidFill>
                  <a:schemeClr val="dk1"/>
                </a:solidFill>
              </a:rPr>
              <a:t>2. Crop management</a:t>
            </a:r>
            <a:endParaRPr sz="1400">
              <a:solidFill>
                <a:schemeClr val="dk1"/>
              </a:solidFill>
            </a:endParaRPr>
          </a:p>
          <a:p>
            <a:pPr indent="0" lvl="0" marL="0" rtl="0" algn="just">
              <a:lnSpc>
                <a:spcPct val="150000"/>
              </a:lnSpc>
              <a:spcBef>
                <a:spcPts val="2000"/>
              </a:spcBef>
              <a:spcAft>
                <a:spcPts val="0"/>
              </a:spcAft>
              <a:buNone/>
            </a:pPr>
            <a:r>
              <a:rPr lang="en" sz="1400">
                <a:solidFill>
                  <a:schemeClr val="dk1"/>
                </a:solidFill>
              </a:rPr>
              <a:t>3. Precision farming</a:t>
            </a:r>
            <a:endParaRPr sz="1400">
              <a:solidFill>
                <a:schemeClr val="dk1"/>
              </a:solidFill>
            </a:endParaRPr>
          </a:p>
          <a:p>
            <a:pPr indent="0" lvl="0" marL="0" rtl="0" algn="just">
              <a:lnSpc>
                <a:spcPct val="150000"/>
              </a:lnSpc>
              <a:spcBef>
                <a:spcPts val="2000"/>
              </a:spcBef>
              <a:spcAft>
                <a:spcPts val="0"/>
              </a:spcAft>
              <a:buNone/>
            </a:pPr>
            <a:r>
              <a:rPr lang="en" sz="1400">
                <a:solidFill>
                  <a:schemeClr val="dk1"/>
                </a:solidFill>
              </a:rPr>
              <a:t>4. Predictive analytics for smart farming</a:t>
            </a:r>
            <a:endParaRPr sz="1400">
              <a:solidFill>
                <a:schemeClr val="dk1"/>
              </a:solidFill>
            </a:endParaRPr>
          </a:p>
          <a:p>
            <a:pPr indent="0" lvl="0" marL="0" rtl="0" algn="just">
              <a:lnSpc>
                <a:spcPct val="150000"/>
              </a:lnSpc>
              <a:spcBef>
                <a:spcPts val="2000"/>
              </a:spcBef>
              <a:spcAft>
                <a:spcPts val="2000"/>
              </a:spcAft>
              <a:buNone/>
            </a:pPr>
            <a:r>
              <a:t/>
            </a:r>
            <a:endParaRPr sz="1400">
              <a:solidFill>
                <a:schemeClr val="dk1"/>
              </a:solidFill>
            </a:endParaRPr>
          </a:p>
        </p:txBody>
      </p:sp>
      <p:sp>
        <p:nvSpPr>
          <p:cNvPr id="1583" name="Google Shape;158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4" name="Google Shape;1584;p69"/>
          <p:cNvPicPr preferRelativeResize="0"/>
          <p:nvPr/>
        </p:nvPicPr>
        <p:blipFill>
          <a:blip r:embed="rId3">
            <a:alphaModFix/>
          </a:blip>
          <a:stretch>
            <a:fillRect/>
          </a:stretch>
        </p:blipFill>
        <p:spPr>
          <a:xfrm>
            <a:off x="4307925" y="1137075"/>
            <a:ext cx="4524375" cy="3124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8" name="Shape 1588"/>
        <p:cNvGrpSpPr/>
        <p:nvPr/>
      </p:nvGrpSpPr>
      <p:grpSpPr>
        <a:xfrm>
          <a:off x="0" y="0"/>
          <a:ext cx="0" cy="0"/>
          <a:chOff x="0" y="0"/>
          <a:chExt cx="0" cy="0"/>
        </a:xfrm>
      </p:grpSpPr>
      <p:sp>
        <p:nvSpPr>
          <p:cNvPr id="1589" name="Google Shape;1589;p70"/>
          <p:cNvSpPr/>
          <p:nvPr/>
        </p:nvSpPr>
        <p:spPr>
          <a:xfrm>
            <a:off x="1534050" y="474575"/>
            <a:ext cx="6075900" cy="598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0"/>
          <p:cNvSpPr txBox="1"/>
          <p:nvPr>
            <p:ph type="title"/>
          </p:nvPr>
        </p:nvSpPr>
        <p:spPr>
          <a:xfrm>
            <a:off x="715100" y="473775"/>
            <a:ext cx="77139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 IN AGRICULTURE</a:t>
            </a:r>
            <a:endParaRPr/>
          </a:p>
        </p:txBody>
      </p:sp>
      <p:grpSp>
        <p:nvGrpSpPr>
          <p:cNvPr id="1591" name="Google Shape;1591;p70"/>
          <p:cNvGrpSpPr/>
          <p:nvPr/>
        </p:nvGrpSpPr>
        <p:grpSpPr>
          <a:xfrm>
            <a:off x="2118314" y="1527713"/>
            <a:ext cx="789427" cy="760543"/>
            <a:chOff x="3181175" y="1527795"/>
            <a:chExt cx="817381" cy="760543"/>
          </a:xfrm>
        </p:grpSpPr>
        <p:sp>
          <p:nvSpPr>
            <p:cNvPr id="1592" name="Google Shape;1592;p70"/>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70"/>
          <p:cNvGrpSpPr/>
          <p:nvPr/>
        </p:nvGrpSpPr>
        <p:grpSpPr>
          <a:xfrm>
            <a:off x="6245192" y="1536500"/>
            <a:ext cx="771563" cy="743111"/>
            <a:chOff x="2670425" y="2832825"/>
            <a:chExt cx="1292400" cy="1202250"/>
          </a:xfrm>
        </p:grpSpPr>
        <p:sp>
          <p:nvSpPr>
            <p:cNvPr id="1596" name="Google Shape;1596;p70"/>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cap="flat" cmpd="sng" w="9525">
              <a:solidFill>
                <a:srgbClr val="7CCE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70"/>
          <p:cNvSpPr txBox="1"/>
          <p:nvPr>
            <p:ph idx="3" type="subTitle"/>
          </p:nvPr>
        </p:nvSpPr>
        <p:spPr>
          <a:xfrm>
            <a:off x="1124025" y="2552450"/>
            <a:ext cx="2778000" cy="1224900"/>
          </a:xfrm>
          <a:prstGeom prst="rect">
            <a:avLst/>
          </a:prstGeom>
        </p:spPr>
        <p:txBody>
          <a:bodyPr anchorCtr="0" anchor="ctr" bIns="91425" lIns="91425" spcFirstLastPara="1" rIns="91425" wrap="square" tIns="91425">
            <a:normAutofit fontScale="85000"/>
          </a:bodyPr>
          <a:lstStyle/>
          <a:p>
            <a:pPr indent="-457" lvl="0" marL="10534" marR="20554" rtl="0" algn="ctr">
              <a:lnSpc>
                <a:spcPct val="115000"/>
              </a:lnSpc>
              <a:spcBef>
                <a:spcPts val="2265"/>
              </a:spcBef>
              <a:spcAft>
                <a:spcPts val="0"/>
              </a:spcAft>
              <a:buNone/>
            </a:pPr>
            <a:r>
              <a:rPr b="1" lang="en" sz="1300">
                <a:solidFill>
                  <a:srgbClr val="23262B"/>
                </a:solidFill>
                <a:latin typeface="Arial"/>
                <a:ea typeface="Arial"/>
                <a:cs typeface="Arial"/>
                <a:sym typeface="Arial"/>
              </a:rPr>
              <a:t>AI technology helps yield healthier crops, control pests and diseases, monitor soil and growing conditions, organize data for farmers, etc. </a:t>
            </a:r>
            <a:endParaRPr b="1" sz="1300">
              <a:solidFill>
                <a:srgbClr val="23262B"/>
              </a:solidFill>
              <a:latin typeface="Arial"/>
              <a:ea typeface="Arial"/>
              <a:cs typeface="Arial"/>
              <a:sym typeface="Arial"/>
            </a:endParaRPr>
          </a:p>
          <a:p>
            <a:pPr indent="0" lvl="0" marL="0" rtl="0" algn="ctr">
              <a:lnSpc>
                <a:spcPct val="115000"/>
              </a:lnSpc>
              <a:spcBef>
                <a:spcPts val="0"/>
              </a:spcBef>
              <a:spcAft>
                <a:spcPts val="0"/>
              </a:spcAft>
              <a:buNone/>
            </a:pPr>
            <a:r>
              <a:t/>
            </a:r>
            <a:endParaRPr b="1" sz="1700">
              <a:solidFill>
                <a:srgbClr val="23262B"/>
              </a:solidFill>
            </a:endParaRPr>
          </a:p>
        </p:txBody>
      </p:sp>
      <p:sp>
        <p:nvSpPr>
          <p:cNvPr id="1600" name="Google Shape;1600;p70"/>
          <p:cNvSpPr txBox="1"/>
          <p:nvPr>
            <p:ph idx="4" type="subTitle"/>
          </p:nvPr>
        </p:nvSpPr>
        <p:spPr>
          <a:xfrm>
            <a:off x="4550800" y="2902350"/>
            <a:ext cx="3958500" cy="985500"/>
          </a:xfrm>
          <a:prstGeom prst="rect">
            <a:avLst/>
          </a:prstGeom>
        </p:spPr>
        <p:txBody>
          <a:bodyPr anchorCtr="0" anchor="ctr" bIns="91425" lIns="91425" spcFirstLastPara="1" rIns="91425" wrap="square" tIns="91425">
            <a:noAutofit/>
          </a:bodyPr>
          <a:lstStyle/>
          <a:p>
            <a:pPr indent="3048" lvl="0" marL="10991" marR="19410" rtl="0" algn="ctr">
              <a:lnSpc>
                <a:spcPct val="115000"/>
              </a:lnSpc>
              <a:spcBef>
                <a:spcPts val="1245"/>
              </a:spcBef>
              <a:spcAft>
                <a:spcPts val="0"/>
              </a:spcAft>
              <a:buSzPts val="605"/>
              <a:buNone/>
            </a:pPr>
            <a:r>
              <a:rPr b="1" lang="en" sz="1060">
                <a:solidFill>
                  <a:srgbClr val="000000"/>
                </a:solidFill>
                <a:latin typeface="Arial"/>
                <a:ea typeface="Arial"/>
                <a:cs typeface="Arial"/>
                <a:sym typeface="Arial"/>
              </a:rPr>
              <a:t>The most popular applications of Artificial Intelligence in agriculture are Agricultural Robots, Predictive Analytics, Crop &amp;amp; Soil Monitoring, Computer vision, etc. </a:t>
            </a:r>
            <a:endParaRPr b="1" sz="1060">
              <a:solidFill>
                <a:srgbClr val="000000"/>
              </a:solidFill>
              <a:latin typeface="Arial"/>
              <a:ea typeface="Arial"/>
              <a:cs typeface="Arial"/>
              <a:sym typeface="Arial"/>
            </a:endParaRPr>
          </a:p>
          <a:p>
            <a:pPr indent="3048" lvl="0" marL="10991" marR="19410" rtl="0" algn="ctr">
              <a:lnSpc>
                <a:spcPct val="115000"/>
              </a:lnSpc>
              <a:spcBef>
                <a:spcPts val="1245"/>
              </a:spcBef>
              <a:spcAft>
                <a:spcPts val="0"/>
              </a:spcAft>
              <a:buSzPts val="605"/>
              <a:buNone/>
            </a:pPr>
            <a:r>
              <a:rPr b="1" lang="en" sz="1060">
                <a:solidFill>
                  <a:srgbClr val="000000"/>
                </a:solidFill>
                <a:latin typeface="Arial"/>
                <a:ea typeface="Arial"/>
                <a:cs typeface="Arial"/>
                <a:sym typeface="Arial"/>
              </a:rPr>
              <a:t>Machine learning models are used to track and predict several environmental impacts on crop yield such as weather changes. </a:t>
            </a:r>
            <a:endParaRPr b="1" sz="1060">
              <a:solidFill>
                <a:srgbClr val="000000"/>
              </a:solidFill>
              <a:latin typeface="Arial"/>
              <a:ea typeface="Arial"/>
              <a:cs typeface="Arial"/>
              <a:sym typeface="Arial"/>
            </a:endParaRPr>
          </a:p>
          <a:p>
            <a:pPr indent="0" lvl="0" marL="0" rtl="0" algn="ctr">
              <a:lnSpc>
                <a:spcPct val="115000"/>
              </a:lnSpc>
              <a:spcBef>
                <a:spcPts val="0"/>
              </a:spcBef>
              <a:spcAft>
                <a:spcPts val="0"/>
              </a:spcAft>
              <a:buSzPts val="605"/>
              <a:buNone/>
            </a:pPr>
            <a:r>
              <a:t/>
            </a:r>
            <a:endParaRPr b="1" sz="139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Dashboard</a:t>
            </a:r>
            <a:endParaRPr/>
          </a:p>
        </p:txBody>
      </p:sp>
      <p:sp>
        <p:nvSpPr>
          <p:cNvPr id="1606" name="Google Shape;160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7" name="Google Shape;1607;p71"/>
          <p:cNvPicPr preferRelativeResize="0"/>
          <p:nvPr/>
        </p:nvPicPr>
        <p:blipFill rotWithShape="1">
          <a:blip r:embed="rId3">
            <a:alphaModFix/>
          </a:blip>
          <a:srcRect b="16547" l="0" r="0" t="16540"/>
          <a:stretch/>
        </p:blipFill>
        <p:spPr>
          <a:xfrm>
            <a:off x="311704" y="2975684"/>
            <a:ext cx="2951117" cy="1974576"/>
          </a:xfrm>
          <a:prstGeom prst="rect">
            <a:avLst/>
          </a:prstGeom>
          <a:noFill/>
          <a:ln>
            <a:noFill/>
          </a:ln>
        </p:spPr>
      </p:pic>
      <p:pic>
        <p:nvPicPr>
          <p:cNvPr id="1608" name="Google Shape;1608;p71"/>
          <p:cNvPicPr preferRelativeResize="0"/>
          <p:nvPr/>
        </p:nvPicPr>
        <p:blipFill rotWithShape="1">
          <a:blip r:embed="rId4">
            <a:alphaModFix/>
          </a:blip>
          <a:srcRect b="0" l="0" r="0" t="0"/>
          <a:stretch/>
        </p:blipFill>
        <p:spPr>
          <a:xfrm>
            <a:off x="6779700" y="217975"/>
            <a:ext cx="2052600" cy="205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14" name="Google Shape;1614;p72"/>
          <p:cNvSpPr txBox="1"/>
          <p:nvPr/>
        </p:nvSpPr>
        <p:spPr>
          <a:xfrm>
            <a:off x="265350" y="1216375"/>
            <a:ext cx="36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pic>
        <p:nvPicPr>
          <p:cNvPr id="1615" name="Google Shape;1615;p72"/>
          <p:cNvPicPr preferRelativeResize="0"/>
          <p:nvPr/>
        </p:nvPicPr>
        <p:blipFill>
          <a:blip r:embed="rId3">
            <a:alphaModFix/>
          </a:blip>
          <a:stretch>
            <a:fillRect/>
          </a:stretch>
        </p:blipFill>
        <p:spPr>
          <a:xfrm>
            <a:off x="426913" y="240138"/>
            <a:ext cx="8290171" cy="466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cxnSp>
        <p:nvCxnSpPr>
          <p:cNvPr id="671" name="Google Shape;671;p46"/>
          <p:cNvCxnSpPr>
            <a:stCxn id="672" idx="2"/>
            <a:endCxn id="673" idx="6"/>
          </p:cNvCxnSpPr>
          <p:nvPr/>
        </p:nvCxnSpPr>
        <p:spPr>
          <a:xfrm>
            <a:off x="1515050" y="2827588"/>
            <a:ext cx="6108900" cy="0"/>
          </a:xfrm>
          <a:prstGeom prst="straightConnector1">
            <a:avLst/>
          </a:prstGeom>
          <a:noFill/>
          <a:ln cap="flat" cmpd="sng" w="19050">
            <a:solidFill>
              <a:schemeClr val="dk1"/>
            </a:solidFill>
            <a:prstDash val="solid"/>
            <a:round/>
            <a:headEnd len="med" w="med" type="none"/>
            <a:tailEnd len="med" w="med" type="none"/>
          </a:ln>
        </p:spPr>
      </p:cxnSp>
      <p:sp>
        <p:nvSpPr>
          <p:cNvPr id="674" name="Google Shape;674;p46"/>
          <p:cNvSpPr/>
          <p:nvPr/>
        </p:nvSpPr>
        <p:spPr>
          <a:xfrm>
            <a:off x="1534050" y="474575"/>
            <a:ext cx="6075900" cy="598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type="title"/>
          </p:nvPr>
        </p:nvSpPr>
        <p:spPr>
          <a:xfrm>
            <a:off x="720000" y="473775"/>
            <a:ext cx="77064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Timeline Of The Project</a:t>
            </a:r>
            <a:endParaRPr b="1">
              <a:solidFill>
                <a:schemeClr val="lt1"/>
              </a:solidFill>
            </a:endParaRPr>
          </a:p>
        </p:txBody>
      </p:sp>
      <p:sp>
        <p:nvSpPr>
          <p:cNvPr id="672" name="Google Shape;672;p46"/>
          <p:cNvSpPr/>
          <p:nvPr/>
        </p:nvSpPr>
        <p:spPr>
          <a:xfrm>
            <a:off x="1515050" y="2510638"/>
            <a:ext cx="633900" cy="633900"/>
          </a:xfrm>
          <a:prstGeom prst="ellipse">
            <a:avLst/>
          </a:prstGeom>
          <a:solidFill>
            <a:schemeClr val="dk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Palanquin Dark"/>
                <a:ea typeface="Palanquin Dark"/>
                <a:cs typeface="Palanquin Dark"/>
                <a:sym typeface="Palanquin Dark"/>
              </a:rPr>
              <a:t>1</a:t>
            </a:r>
            <a:endParaRPr b="1" sz="2400">
              <a:solidFill>
                <a:schemeClr val="accent6"/>
              </a:solidFill>
              <a:latin typeface="Palanquin Dark"/>
              <a:ea typeface="Palanquin Dark"/>
              <a:cs typeface="Palanquin Dark"/>
              <a:sym typeface="Palanquin Dark"/>
            </a:endParaRPr>
          </a:p>
        </p:txBody>
      </p:sp>
      <p:sp>
        <p:nvSpPr>
          <p:cNvPr id="673" name="Google Shape;673;p46"/>
          <p:cNvSpPr/>
          <p:nvPr/>
        </p:nvSpPr>
        <p:spPr>
          <a:xfrm>
            <a:off x="6989925" y="2510638"/>
            <a:ext cx="633900" cy="633900"/>
          </a:xfrm>
          <a:prstGeom prst="ellipse">
            <a:avLst/>
          </a:prstGeom>
          <a:solidFill>
            <a:schemeClr val="dk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Palanquin Dark"/>
                <a:ea typeface="Palanquin Dark"/>
                <a:cs typeface="Palanquin Dark"/>
                <a:sym typeface="Palanquin Dark"/>
              </a:rPr>
              <a:t>4</a:t>
            </a:r>
            <a:endParaRPr b="1" sz="2400">
              <a:solidFill>
                <a:schemeClr val="accent6"/>
              </a:solidFill>
              <a:latin typeface="Palanquin Dark"/>
              <a:ea typeface="Palanquin Dark"/>
              <a:cs typeface="Palanquin Dark"/>
              <a:sym typeface="Palanquin Dark"/>
            </a:endParaRPr>
          </a:p>
        </p:txBody>
      </p:sp>
      <p:sp>
        <p:nvSpPr>
          <p:cNvPr id="676" name="Google Shape;676;p46"/>
          <p:cNvSpPr/>
          <p:nvPr/>
        </p:nvSpPr>
        <p:spPr>
          <a:xfrm>
            <a:off x="3342582" y="2510638"/>
            <a:ext cx="633900" cy="633900"/>
          </a:xfrm>
          <a:prstGeom prst="ellipse">
            <a:avLst/>
          </a:prstGeom>
          <a:solidFill>
            <a:schemeClr val="dk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Palanquin Dark"/>
                <a:ea typeface="Palanquin Dark"/>
                <a:cs typeface="Palanquin Dark"/>
                <a:sym typeface="Palanquin Dark"/>
              </a:rPr>
              <a:t>2</a:t>
            </a:r>
            <a:endParaRPr b="1" sz="2400">
              <a:solidFill>
                <a:schemeClr val="accent6"/>
              </a:solidFill>
              <a:latin typeface="Palanquin Dark"/>
              <a:ea typeface="Palanquin Dark"/>
              <a:cs typeface="Palanquin Dark"/>
              <a:sym typeface="Palanquin Dark"/>
            </a:endParaRPr>
          </a:p>
        </p:txBody>
      </p:sp>
      <p:sp>
        <p:nvSpPr>
          <p:cNvPr id="677" name="Google Shape;677;p46"/>
          <p:cNvSpPr/>
          <p:nvPr/>
        </p:nvSpPr>
        <p:spPr>
          <a:xfrm>
            <a:off x="5164967" y="2510638"/>
            <a:ext cx="633900" cy="633900"/>
          </a:xfrm>
          <a:prstGeom prst="ellipse">
            <a:avLst/>
          </a:prstGeom>
          <a:solidFill>
            <a:schemeClr val="dk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Palanquin Dark"/>
                <a:ea typeface="Palanquin Dark"/>
                <a:cs typeface="Palanquin Dark"/>
                <a:sym typeface="Palanquin Dark"/>
              </a:rPr>
              <a:t>3</a:t>
            </a:r>
            <a:endParaRPr b="1" sz="2400">
              <a:solidFill>
                <a:schemeClr val="accent6"/>
              </a:solidFill>
              <a:latin typeface="Palanquin Dark"/>
              <a:ea typeface="Palanquin Dark"/>
              <a:cs typeface="Palanquin Dark"/>
              <a:sym typeface="Palanquin Dark"/>
            </a:endParaRPr>
          </a:p>
        </p:txBody>
      </p:sp>
      <p:sp>
        <p:nvSpPr>
          <p:cNvPr id="678" name="Google Shape;678;p46"/>
          <p:cNvSpPr txBox="1"/>
          <p:nvPr>
            <p:ph idx="4294967295" type="title"/>
          </p:nvPr>
        </p:nvSpPr>
        <p:spPr>
          <a:xfrm>
            <a:off x="717500" y="1950200"/>
            <a:ext cx="2234100" cy="3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Ideation</a:t>
            </a:r>
            <a:endParaRPr sz="1800"/>
          </a:p>
        </p:txBody>
      </p:sp>
      <p:sp>
        <p:nvSpPr>
          <p:cNvPr id="679" name="Google Shape;679;p46"/>
          <p:cNvSpPr txBox="1"/>
          <p:nvPr>
            <p:ph idx="4294967295" type="title"/>
          </p:nvPr>
        </p:nvSpPr>
        <p:spPr>
          <a:xfrm>
            <a:off x="6192387" y="3319300"/>
            <a:ext cx="2234100" cy="52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Final Presentation</a:t>
            </a:r>
            <a:endParaRPr sz="1800"/>
          </a:p>
        </p:txBody>
      </p:sp>
      <p:sp>
        <p:nvSpPr>
          <p:cNvPr id="680" name="Google Shape;680;p46"/>
          <p:cNvSpPr txBox="1"/>
          <p:nvPr>
            <p:ph idx="4294967295" type="title"/>
          </p:nvPr>
        </p:nvSpPr>
        <p:spPr>
          <a:xfrm>
            <a:off x="2542482" y="3319300"/>
            <a:ext cx="2234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a:t>Research and Report </a:t>
            </a:r>
            <a:r>
              <a:rPr lang="en" sz="1800"/>
              <a:t>completion</a:t>
            </a:r>
            <a:r>
              <a:rPr lang="en" sz="1800"/>
              <a:t> </a:t>
            </a:r>
            <a:endParaRPr sz="1800"/>
          </a:p>
        </p:txBody>
      </p:sp>
      <p:sp>
        <p:nvSpPr>
          <p:cNvPr id="681" name="Google Shape;681;p46"/>
          <p:cNvSpPr txBox="1"/>
          <p:nvPr>
            <p:ph idx="4294967295" type="title"/>
          </p:nvPr>
        </p:nvSpPr>
        <p:spPr>
          <a:xfrm>
            <a:off x="4367425" y="1950200"/>
            <a:ext cx="2234100" cy="45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Prototyping</a:t>
            </a:r>
            <a:endParaRPr sz="1800"/>
          </a:p>
        </p:txBody>
      </p:sp>
      <p:cxnSp>
        <p:nvCxnSpPr>
          <p:cNvPr id="682" name="Google Shape;682;p46"/>
          <p:cNvCxnSpPr>
            <a:stCxn id="683" idx="2"/>
            <a:endCxn id="672" idx="0"/>
          </p:cNvCxnSpPr>
          <p:nvPr/>
        </p:nvCxnSpPr>
        <p:spPr>
          <a:xfrm flipH="1">
            <a:off x="1832000" y="2336038"/>
            <a:ext cx="2700" cy="174600"/>
          </a:xfrm>
          <a:prstGeom prst="straightConnector1">
            <a:avLst/>
          </a:prstGeom>
          <a:noFill/>
          <a:ln cap="flat" cmpd="sng" w="19050">
            <a:solidFill>
              <a:schemeClr val="dk1"/>
            </a:solidFill>
            <a:prstDash val="solid"/>
            <a:round/>
            <a:headEnd len="med" w="med" type="none"/>
            <a:tailEnd len="med" w="med" type="none"/>
          </a:ln>
        </p:spPr>
      </p:cxnSp>
      <p:cxnSp>
        <p:nvCxnSpPr>
          <p:cNvPr id="684" name="Google Shape;684;p46"/>
          <p:cNvCxnSpPr>
            <a:stCxn id="679" idx="0"/>
            <a:endCxn id="673" idx="4"/>
          </p:cNvCxnSpPr>
          <p:nvPr/>
        </p:nvCxnSpPr>
        <p:spPr>
          <a:xfrm rot="10800000">
            <a:off x="7306737" y="3144400"/>
            <a:ext cx="2700" cy="174900"/>
          </a:xfrm>
          <a:prstGeom prst="straightConnector1">
            <a:avLst/>
          </a:prstGeom>
          <a:noFill/>
          <a:ln cap="flat" cmpd="sng" w="19050">
            <a:solidFill>
              <a:schemeClr val="dk1"/>
            </a:solidFill>
            <a:prstDash val="solid"/>
            <a:round/>
            <a:headEnd len="med" w="med" type="none"/>
            <a:tailEnd len="med" w="med" type="none"/>
          </a:ln>
        </p:spPr>
      </p:cxnSp>
      <p:grpSp>
        <p:nvGrpSpPr>
          <p:cNvPr id="685" name="Google Shape;685;p46"/>
          <p:cNvGrpSpPr/>
          <p:nvPr/>
        </p:nvGrpSpPr>
        <p:grpSpPr>
          <a:xfrm>
            <a:off x="7566764" y="1155795"/>
            <a:ext cx="1265453" cy="940833"/>
            <a:chOff x="7018999" y="3789500"/>
            <a:chExt cx="1409975" cy="1048282"/>
          </a:xfrm>
        </p:grpSpPr>
        <p:sp>
          <p:nvSpPr>
            <p:cNvPr id="686" name="Google Shape;686;p46"/>
            <p:cNvSpPr/>
            <p:nvPr/>
          </p:nvSpPr>
          <p:spPr>
            <a:xfrm>
              <a:off x="7018999" y="3789500"/>
              <a:ext cx="1409975" cy="1048282"/>
            </a:xfrm>
            <a:custGeom>
              <a:rect b="b" l="l" r="r" t="t"/>
              <a:pathLst>
                <a:path extrusionOk="0" h="27035" w="36363">
                  <a:moveTo>
                    <a:pt x="6880" y="1"/>
                  </a:moveTo>
                  <a:cubicBezTo>
                    <a:pt x="6490" y="1"/>
                    <a:pt x="6102" y="122"/>
                    <a:pt x="5774" y="351"/>
                  </a:cubicBezTo>
                  <a:cubicBezTo>
                    <a:pt x="5259" y="717"/>
                    <a:pt x="4955" y="1312"/>
                    <a:pt x="4963" y="1939"/>
                  </a:cubicBezTo>
                  <a:cubicBezTo>
                    <a:pt x="4965" y="1993"/>
                    <a:pt x="4984" y="3287"/>
                    <a:pt x="5263" y="5242"/>
                  </a:cubicBezTo>
                  <a:cubicBezTo>
                    <a:pt x="5273" y="5304"/>
                    <a:pt x="5281" y="5363"/>
                    <a:pt x="5292" y="5421"/>
                  </a:cubicBezTo>
                  <a:cubicBezTo>
                    <a:pt x="5189" y="5425"/>
                    <a:pt x="5111" y="5429"/>
                    <a:pt x="5064" y="5435"/>
                  </a:cubicBezTo>
                  <a:cubicBezTo>
                    <a:pt x="4153" y="5521"/>
                    <a:pt x="3429" y="6242"/>
                    <a:pt x="3343" y="7152"/>
                  </a:cubicBezTo>
                  <a:cubicBezTo>
                    <a:pt x="3289" y="7702"/>
                    <a:pt x="3476" y="8230"/>
                    <a:pt x="3823" y="8617"/>
                  </a:cubicBezTo>
                  <a:cubicBezTo>
                    <a:pt x="3942" y="10168"/>
                    <a:pt x="4647" y="11391"/>
                    <a:pt x="5706" y="12011"/>
                  </a:cubicBezTo>
                  <a:lnTo>
                    <a:pt x="5714" y="12056"/>
                  </a:lnTo>
                  <a:cubicBezTo>
                    <a:pt x="4561" y="12805"/>
                    <a:pt x="3751" y="13912"/>
                    <a:pt x="3248" y="14910"/>
                  </a:cubicBezTo>
                  <a:cubicBezTo>
                    <a:pt x="3191" y="14928"/>
                    <a:pt x="3131" y="14944"/>
                    <a:pt x="3078" y="14965"/>
                  </a:cubicBezTo>
                  <a:cubicBezTo>
                    <a:pt x="1822" y="15422"/>
                    <a:pt x="356" y="16126"/>
                    <a:pt x="152" y="17474"/>
                  </a:cubicBezTo>
                  <a:cubicBezTo>
                    <a:pt x="1" y="18477"/>
                    <a:pt x="544" y="19396"/>
                    <a:pt x="1531" y="19606"/>
                  </a:cubicBezTo>
                  <a:cubicBezTo>
                    <a:pt x="1699" y="19665"/>
                    <a:pt x="2469" y="19956"/>
                    <a:pt x="4615" y="21007"/>
                  </a:cubicBezTo>
                  <a:cubicBezTo>
                    <a:pt x="6453" y="21905"/>
                    <a:pt x="7553" y="22240"/>
                    <a:pt x="8669" y="22240"/>
                  </a:cubicBezTo>
                  <a:cubicBezTo>
                    <a:pt x="9149" y="22240"/>
                    <a:pt x="9561" y="22178"/>
                    <a:pt x="10000" y="22115"/>
                  </a:cubicBezTo>
                  <a:cubicBezTo>
                    <a:pt x="10154" y="22090"/>
                    <a:pt x="10318" y="22068"/>
                    <a:pt x="10497" y="22045"/>
                  </a:cubicBezTo>
                  <a:cubicBezTo>
                    <a:pt x="11461" y="21922"/>
                    <a:pt x="12844" y="21830"/>
                    <a:pt x="13738" y="21778"/>
                  </a:cubicBezTo>
                  <a:lnTo>
                    <a:pt x="17899" y="26403"/>
                  </a:lnTo>
                  <a:cubicBezTo>
                    <a:pt x="18262" y="26807"/>
                    <a:pt x="18781" y="27034"/>
                    <a:pt x="19323" y="27034"/>
                  </a:cubicBezTo>
                  <a:cubicBezTo>
                    <a:pt x="19378" y="27034"/>
                    <a:pt x="19431" y="27032"/>
                    <a:pt x="19489" y="27028"/>
                  </a:cubicBezTo>
                  <a:cubicBezTo>
                    <a:pt x="21356" y="26864"/>
                    <a:pt x="25001" y="25432"/>
                    <a:pt x="25463" y="21177"/>
                  </a:cubicBezTo>
                  <a:cubicBezTo>
                    <a:pt x="25543" y="20453"/>
                    <a:pt x="25202" y="19745"/>
                    <a:pt x="24587" y="19355"/>
                  </a:cubicBezTo>
                  <a:lnTo>
                    <a:pt x="21631" y="17478"/>
                  </a:lnTo>
                  <a:lnTo>
                    <a:pt x="34350" y="17478"/>
                  </a:lnTo>
                  <a:cubicBezTo>
                    <a:pt x="35001" y="17478"/>
                    <a:pt x="35608" y="17146"/>
                    <a:pt x="35961" y="16598"/>
                  </a:cubicBezTo>
                  <a:cubicBezTo>
                    <a:pt x="36312" y="16048"/>
                    <a:pt x="36363" y="15359"/>
                    <a:pt x="36090" y="14766"/>
                  </a:cubicBezTo>
                  <a:lnTo>
                    <a:pt x="34734" y="11750"/>
                  </a:lnTo>
                  <a:lnTo>
                    <a:pt x="36090" y="8779"/>
                  </a:lnTo>
                  <a:cubicBezTo>
                    <a:pt x="36215" y="8525"/>
                    <a:pt x="36285" y="8238"/>
                    <a:pt x="36285" y="7934"/>
                  </a:cubicBezTo>
                  <a:cubicBezTo>
                    <a:pt x="36285" y="7138"/>
                    <a:pt x="35799" y="6455"/>
                    <a:pt x="35105" y="6168"/>
                  </a:cubicBezTo>
                  <a:cubicBezTo>
                    <a:pt x="35103" y="5975"/>
                    <a:pt x="35073" y="5788"/>
                    <a:pt x="35019" y="5612"/>
                  </a:cubicBezTo>
                  <a:cubicBezTo>
                    <a:pt x="35075" y="5429"/>
                    <a:pt x="35105" y="5234"/>
                    <a:pt x="35105" y="5035"/>
                  </a:cubicBezTo>
                  <a:lnTo>
                    <a:pt x="35105" y="5017"/>
                  </a:lnTo>
                  <a:lnTo>
                    <a:pt x="35099" y="4309"/>
                  </a:lnTo>
                  <a:cubicBezTo>
                    <a:pt x="35095" y="4135"/>
                    <a:pt x="35073" y="3968"/>
                    <a:pt x="35029" y="3808"/>
                  </a:cubicBezTo>
                  <a:cubicBezTo>
                    <a:pt x="35075" y="3644"/>
                    <a:pt x="35099" y="3472"/>
                    <a:pt x="35099" y="3293"/>
                  </a:cubicBezTo>
                  <a:lnTo>
                    <a:pt x="35099" y="2590"/>
                  </a:lnTo>
                  <a:cubicBezTo>
                    <a:pt x="35099" y="1517"/>
                    <a:pt x="34229" y="645"/>
                    <a:pt x="33156" y="645"/>
                  </a:cubicBezTo>
                  <a:lnTo>
                    <a:pt x="31142" y="645"/>
                  </a:lnTo>
                  <a:cubicBezTo>
                    <a:pt x="30984" y="645"/>
                    <a:pt x="30836" y="665"/>
                    <a:pt x="30690" y="700"/>
                  </a:cubicBezTo>
                  <a:cubicBezTo>
                    <a:pt x="30543" y="665"/>
                    <a:pt x="30393" y="645"/>
                    <a:pt x="30235" y="645"/>
                  </a:cubicBezTo>
                  <a:lnTo>
                    <a:pt x="29539" y="645"/>
                  </a:lnTo>
                  <a:cubicBezTo>
                    <a:pt x="29367" y="645"/>
                    <a:pt x="29201" y="667"/>
                    <a:pt x="29043" y="708"/>
                  </a:cubicBezTo>
                  <a:cubicBezTo>
                    <a:pt x="28885" y="665"/>
                    <a:pt x="28719" y="645"/>
                    <a:pt x="28546" y="645"/>
                  </a:cubicBezTo>
                  <a:lnTo>
                    <a:pt x="27849" y="645"/>
                  </a:lnTo>
                  <a:cubicBezTo>
                    <a:pt x="27730" y="645"/>
                    <a:pt x="27615" y="657"/>
                    <a:pt x="27502" y="678"/>
                  </a:cubicBezTo>
                  <a:cubicBezTo>
                    <a:pt x="27389" y="657"/>
                    <a:pt x="27274" y="645"/>
                    <a:pt x="27155" y="645"/>
                  </a:cubicBezTo>
                  <a:lnTo>
                    <a:pt x="24772" y="645"/>
                  </a:lnTo>
                  <a:cubicBezTo>
                    <a:pt x="24417" y="645"/>
                    <a:pt x="24088" y="741"/>
                    <a:pt x="23801" y="905"/>
                  </a:cubicBezTo>
                  <a:cubicBezTo>
                    <a:pt x="23516" y="739"/>
                    <a:pt x="23190" y="645"/>
                    <a:pt x="22835" y="645"/>
                  </a:cubicBezTo>
                  <a:lnTo>
                    <a:pt x="20820" y="645"/>
                  </a:lnTo>
                  <a:cubicBezTo>
                    <a:pt x="20691" y="645"/>
                    <a:pt x="20566" y="657"/>
                    <a:pt x="20445" y="682"/>
                  </a:cubicBezTo>
                  <a:cubicBezTo>
                    <a:pt x="20324" y="659"/>
                    <a:pt x="20201" y="645"/>
                    <a:pt x="20077" y="645"/>
                  </a:cubicBezTo>
                  <a:lnTo>
                    <a:pt x="19376" y="645"/>
                  </a:lnTo>
                  <a:cubicBezTo>
                    <a:pt x="19189" y="645"/>
                    <a:pt x="19007" y="669"/>
                    <a:pt x="18834" y="721"/>
                  </a:cubicBezTo>
                  <a:cubicBezTo>
                    <a:pt x="18662" y="669"/>
                    <a:pt x="18481" y="645"/>
                    <a:pt x="18297" y="645"/>
                  </a:cubicBezTo>
                  <a:lnTo>
                    <a:pt x="17585" y="645"/>
                  </a:lnTo>
                  <a:cubicBezTo>
                    <a:pt x="17421" y="645"/>
                    <a:pt x="17261" y="667"/>
                    <a:pt x="17107" y="706"/>
                  </a:cubicBezTo>
                  <a:cubicBezTo>
                    <a:pt x="16953" y="665"/>
                    <a:pt x="16791" y="645"/>
                    <a:pt x="16625" y="645"/>
                  </a:cubicBezTo>
                  <a:lnTo>
                    <a:pt x="15714" y="645"/>
                  </a:lnTo>
                  <a:cubicBezTo>
                    <a:pt x="15342" y="645"/>
                    <a:pt x="14994" y="749"/>
                    <a:pt x="14696" y="932"/>
                  </a:cubicBezTo>
                  <a:cubicBezTo>
                    <a:pt x="14251" y="698"/>
                    <a:pt x="13767" y="579"/>
                    <a:pt x="13260" y="579"/>
                  </a:cubicBezTo>
                  <a:cubicBezTo>
                    <a:pt x="12698" y="579"/>
                    <a:pt x="12169" y="723"/>
                    <a:pt x="11686" y="1006"/>
                  </a:cubicBezTo>
                  <a:cubicBezTo>
                    <a:pt x="11223" y="1277"/>
                    <a:pt x="10849" y="1646"/>
                    <a:pt x="10566" y="2108"/>
                  </a:cubicBezTo>
                  <a:cubicBezTo>
                    <a:pt x="10497" y="2220"/>
                    <a:pt x="10439" y="2337"/>
                    <a:pt x="10384" y="2454"/>
                  </a:cubicBezTo>
                  <a:cubicBezTo>
                    <a:pt x="10382" y="2452"/>
                    <a:pt x="10382" y="2450"/>
                    <a:pt x="10380" y="2450"/>
                  </a:cubicBezTo>
                  <a:cubicBezTo>
                    <a:pt x="9097" y="754"/>
                    <a:pt x="7793" y="210"/>
                    <a:pt x="7542" y="118"/>
                  </a:cubicBezTo>
                  <a:cubicBezTo>
                    <a:pt x="7327" y="40"/>
                    <a:pt x="7101" y="1"/>
                    <a:pt x="68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7445932" y="3914934"/>
              <a:ext cx="94301" cy="143661"/>
            </a:xfrm>
            <a:custGeom>
              <a:rect b="b" l="l" r="r" t="t"/>
              <a:pathLst>
                <a:path extrusionOk="0" h="3705" w="2432">
                  <a:moveTo>
                    <a:pt x="1221" y="1"/>
                  </a:moveTo>
                  <a:cubicBezTo>
                    <a:pt x="831" y="1"/>
                    <a:pt x="532" y="93"/>
                    <a:pt x="319" y="276"/>
                  </a:cubicBezTo>
                  <a:cubicBezTo>
                    <a:pt x="109" y="461"/>
                    <a:pt x="1" y="684"/>
                    <a:pt x="1" y="953"/>
                  </a:cubicBezTo>
                  <a:cubicBezTo>
                    <a:pt x="1" y="1267"/>
                    <a:pt x="113" y="1509"/>
                    <a:pt x="343" y="1681"/>
                  </a:cubicBezTo>
                  <a:cubicBezTo>
                    <a:pt x="571" y="1854"/>
                    <a:pt x="809" y="2005"/>
                    <a:pt x="1061" y="2133"/>
                  </a:cubicBezTo>
                  <a:cubicBezTo>
                    <a:pt x="1229" y="2221"/>
                    <a:pt x="1385" y="2309"/>
                    <a:pt x="1527" y="2401"/>
                  </a:cubicBezTo>
                  <a:cubicBezTo>
                    <a:pt x="1668" y="2494"/>
                    <a:pt x="1740" y="2600"/>
                    <a:pt x="1740" y="2717"/>
                  </a:cubicBezTo>
                  <a:cubicBezTo>
                    <a:pt x="1740" y="2842"/>
                    <a:pt x="1689" y="2939"/>
                    <a:pt x="1580" y="3004"/>
                  </a:cubicBezTo>
                  <a:cubicBezTo>
                    <a:pt x="1476" y="3072"/>
                    <a:pt x="1318" y="3105"/>
                    <a:pt x="1104" y="3105"/>
                  </a:cubicBezTo>
                  <a:cubicBezTo>
                    <a:pt x="955" y="3105"/>
                    <a:pt x="797" y="3074"/>
                    <a:pt x="630" y="3021"/>
                  </a:cubicBezTo>
                  <a:cubicBezTo>
                    <a:pt x="464" y="2966"/>
                    <a:pt x="325" y="2910"/>
                    <a:pt x="218" y="2853"/>
                  </a:cubicBezTo>
                  <a:lnTo>
                    <a:pt x="58" y="3400"/>
                  </a:lnTo>
                  <a:cubicBezTo>
                    <a:pt x="138" y="3472"/>
                    <a:pt x="294" y="3538"/>
                    <a:pt x="530" y="3606"/>
                  </a:cubicBezTo>
                  <a:cubicBezTo>
                    <a:pt x="764" y="3671"/>
                    <a:pt x="955" y="3704"/>
                    <a:pt x="1106" y="3704"/>
                  </a:cubicBezTo>
                  <a:cubicBezTo>
                    <a:pt x="1535" y="3704"/>
                    <a:pt x="1863" y="3612"/>
                    <a:pt x="2091" y="3427"/>
                  </a:cubicBezTo>
                  <a:cubicBezTo>
                    <a:pt x="2317" y="3242"/>
                    <a:pt x="2432" y="3011"/>
                    <a:pt x="2432" y="2728"/>
                  </a:cubicBezTo>
                  <a:cubicBezTo>
                    <a:pt x="2432" y="2424"/>
                    <a:pt x="2317" y="2184"/>
                    <a:pt x="2087" y="2009"/>
                  </a:cubicBezTo>
                  <a:cubicBezTo>
                    <a:pt x="1855" y="1835"/>
                    <a:pt x="1615" y="1681"/>
                    <a:pt x="1363" y="1552"/>
                  </a:cubicBezTo>
                  <a:lnTo>
                    <a:pt x="1328" y="1531"/>
                  </a:lnTo>
                  <a:cubicBezTo>
                    <a:pt x="1154" y="1445"/>
                    <a:pt x="1004" y="1359"/>
                    <a:pt x="881" y="1273"/>
                  </a:cubicBezTo>
                  <a:cubicBezTo>
                    <a:pt x="758" y="1189"/>
                    <a:pt x="696" y="1080"/>
                    <a:pt x="696" y="953"/>
                  </a:cubicBezTo>
                  <a:cubicBezTo>
                    <a:pt x="696" y="832"/>
                    <a:pt x="747" y="740"/>
                    <a:pt x="850" y="680"/>
                  </a:cubicBezTo>
                  <a:cubicBezTo>
                    <a:pt x="952" y="623"/>
                    <a:pt x="1078" y="592"/>
                    <a:pt x="1229" y="592"/>
                  </a:cubicBezTo>
                  <a:cubicBezTo>
                    <a:pt x="1383" y="592"/>
                    <a:pt x="1523" y="614"/>
                    <a:pt x="1648" y="664"/>
                  </a:cubicBezTo>
                  <a:cubicBezTo>
                    <a:pt x="1773" y="709"/>
                    <a:pt x="1892" y="758"/>
                    <a:pt x="1999" y="811"/>
                  </a:cubicBezTo>
                  <a:lnTo>
                    <a:pt x="2224" y="268"/>
                  </a:lnTo>
                  <a:cubicBezTo>
                    <a:pt x="2089" y="204"/>
                    <a:pt x="1933" y="143"/>
                    <a:pt x="1755" y="87"/>
                  </a:cubicBezTo>
                  <a:cubicBezTo>
                    <a:pt x="1578" y="30"/>
                    <a:pt x="1400" y="1"/>
                    <a:pt x="1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7550620" y="3918152"/>
              <a:ext cx="129470" cy="137806"/>
            </a:xfrm>
            <a:custGeom>
              <a:rect b="b" l="l" r="r" t="t"/>
              <a:pathLst>
                <a:path extrusionOk="0" h="3554" w="3339">
                  <a:moveTo>
                    <a:pt x="1656" y="931"/>
                  </a:moveTo>
                  <a:lnTo>
                    <a:pt x="2134" y="2171"/>
                  </a:lnTo>
                  <a:lnTo>
                    <a:pt x="1192" y="2171"/>
                  </a:lnTo>
                  <a:lnTo>
                    <a:pt x="1656" y="931"/>
                  </a:lnTo>
                  <a:close/>
                  <a:moveTo>
                    <a:pt x="1385" y="0"/>
                  </a:moveTo>
                  <a:lnTo>
                    <a:pt x="0" y="3553"/>
                  </a:lnTo>
                  <a:lnTo>
                    <a:pt x="679" y="3553"/>
                  </a:lnTo>
                  <a:lnTo>
                    <a:pt x="991" y="2716"/>
                  </a:lnTo>
                  <a:lnTo>
                    <a:pt x="2341" y="2716"/>
                  </a:lnTo>
                  <a:lnTo>
                    <a:pt x="2659" y="3553"/>
                  </a:lnTo>
                  <a:lnTo>
                    <a:pt x="3338" y="3457"/>
                  </a:lnTo>
                  <a:lnTo>
                    <a:pt x="1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7682410" y="3918152"/>
              <a:ext cx="129547" cy="137806"/>
            </a:xfrm>
            <a:custGeom>
              <a:rect b="b" l="l" r="r" t="t"/>
              <a:pathLst>
                <a:path extrusionOk="0" h="3554" w="3341">
                  <a:moveTo>
                    <a:pt x="670" y="0"/>
                  </a:moveTo>
                  <a:lnTo>
                    <a:pt x="1" y="96"/>
                  </a:lnTo>
                  <a:lnTo>
                    <a:pt x="1382" y="3553"/>
                  </a:lnTo>
                  <a:lnTo>
                    <a:pt x="1956" y="3553"/>
                  </a:lnTo>
                  <a:lnTo>
                    <a:pt x="3341" y="0"/>
                  </a:lnTo>
                  <a:lnTo>
                    <a:pt x="2656" y="0"/>
                  </a:lnTo>
                  <a:lnTo>
                    <a:pt x="1679" y="2626"/>
                  </a:lnTo>
                  <a:lnTo>
                    <a:pt x="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7830059" y="3918152"/>
              <a:ext cx="96550" cy="137806"/>
            </a:xfrm>
            <a:custGeom>
              <a:rect b="b" l="l" r="r" t="t"/>
              <a:pathLst>
                <a:path extrusionOk="0" h="3554" w="2490">
                  <a:moveTo>
                    <a:pt x="1" y="0"/>
                  </a:moveTo>
                  <a:lnTo>
                    <a:pt x="1" y="3553"/>
                  </a:lnTo>
                  <a:lnTo>
                    <a:pt x="2489" y="3553"/>
                  </a:lnTo>
                  <a:lnTo>
                    <a:pt x="2378" y="3026"/>
                  </a:lnTo>
                  <a:lnTo>
                    <a:pt x="676" y="3026"/>
                  </a:lnTo>
                  <a:lnTo>
                    <a:pt x="676" y="2029"/>
                  </a:lnTo>
                  <a:lnTo>
                    <a:pt x="1738" y="2029"/>
                  </a:lnTo>
                  <a:lnTo>
                    <a:pt x="1628" y="1492"/>
                  </a:lnTo>
                  <a:lnTo>
                    <a:pt x="676" y="1492"/>
                  </a:lnTo>
                  <a:lnTo>
                    <a:pt x="676" y="533"/>
                  </a:lnTo>
                  <a:lnTo>
                    <a:pt x="2227" y="533"/>
                  </a:lnTo>
                  <a:lnTo>
                    <a:pt x="21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7979452" y="3918152"/>
              <a:ext cx="115782" cy="137806"/>
            </a:xfrm>
            <a:custGeom>
              <a:rect b="b" l="l" r="r" t="t"/>
              <a:pathLst>
                <a:path extrusionOk="0" h="3554" w="2986">
                  <a:moveTo>
                    <a:pt x="3" y="0"/>
                  </a:moveTo>
                  <a:lnTo>
                    <a:pt x="1" y="533"/>
                  </a:lnTo>
                  <a:lnTo>
                    <a:pt x="1082" y="533"/>
                  </a:lnTo>
                  <a:lnTo>
                    <a:pt x="1082" y="3553"/>
                  </a:lnTo>
                  <a:lnTo>
                    <a:pt x="1767" y="3553"/>
                  </a:lnTo>
                  <a:lnTo>
                    <a:pt x="1767" y="533"/>
                  </a:lnTo>
                  <a:lnTo>
                    <a:pt x="2986" y="533"/>
                  </a:lnTo>
                  <a:lnTo>
                    <a:pt x="28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8113181" y="3917183"/>
              <a:ext cx="106631" cy="138853"/>
            </a:xfrm>
            <a:custGeom>
              <a:rect b="b" l="l" r="r" t="t"/>
              <a:pathLst>
                <a:path extrusionOk="0" h="3581" w="2750">
                  <a:moveTo>
                    <a:pt x="675" y="0"/>
                  </a:moveTo>
                  <a:lnTo>
                    <a:pt x="0" y="29"/>
                  </a:lnTo>
                  <a:lnTo>
                    <a:pt x="0" y="3580"/>
                  </a:lnTo>
                  <a:lnTo>
                    <a:pt x="675" y="3580"/>
                  </a:lnTo>
                  <a:lnTo>
                    <a:pt x="675" y="2075"/>
                  </a:lnTo>
                  <a:lnTo>
                    <a:pt x="2074" y="2075"/>
                  </a:lnTo>
                  <a:lnTo>
                    <a:pt x="2074" y="3578"/>
                  </a:lnTo>
                  <a:lnTo>
                    <a:pt x="2749" y="3578"/>
                  </a:lnTo>
                  <a:lnTo>
                    <a:pt x="2749" y="25"/>
                  </a:lnTo>
                  <a:lnTo>
                    <a:pt x="2074" y="25"/>
                  </a:lnTo>
                  <a:lnTo>
                    <a:pt x="2074" y="1531"/>
                  </a:lnTo>
                  <a:lnTo>
                    <a:pt x="675" y="1531"/>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7444420" y="4094883"/>
              <a:ext cx="903031" cy="295970"/>
            </a:xfrm>
            <a:custGeom>
              <a:rect b="b" l="l" r="r" t="t"/>
              <a:pathLst>
                <a:path extrusionOk="0" h="7633" w="23289">
                  <a:moveTo>
                    <a:pt x="1" y="1"/>
                  </a:moveTo>
                  <a:lnTo>
                    <a:pt x="1740" y="3817"/>
                  </a:lnTo>
                  <a:lnTo>
                    <a:pt x="1" y="7633"/>
                  </a:lnTo>
                  <a:lnTo>
                    <a:pt x="23288" y="7633"/>
                  </a:lnTo>
                  <a:lnTo>
                    <a:pt x="21546" y="3817"/>
                  </a:lnTo>
                  <a:lnTo>
                    <a:pt x="23288" y="1"/>
                  </a:lnTo>
                  <a:close/>
                </a:path>
              </a:pathLst>
            </a:custGeom>
            <a:solidFill>
              <a:srgbClr val="FFE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7544494" y="4183598"/>
              <a:ext cx="97713" cy="137729"/>
            </a:xfrm>
            <a:custGeom>
              <a:rect b="b" l="l" r="r" t="t"/>
              <a:pathLst>
                <a:path extrusionOk="0" h="3552" w="2520">
                  <a:moveTo>
                    <a:pt x="1092" y="564"/>
                  </a:moveTo>
                  <a:cubicBezTo>
                    <a:pt x="1313" y="564"/>
                    <a:pt x="1488" y="610"/>
                    <a:pt x="1613" y="700"/>
                  </a:cubicBezTo>
                  <a:cubicBezTo>
                    <a:pt x="1736" y="790"/>
                    <a:pt x="1802" y="948"/>
                    <a:pt x="1802" y="1180"/>
                  </a:cubicBezTo>
                  <a:cubicBezTo>
                    <a:pt x="1785" y="1377"/>
                    <a:pt x="1718" y="1522"/>
                    <a:pt x="1590" y="1615"/>
                  </a:cubicBezTo>
                  <a:cubicBezTo>
                    <a:pt x="1467" y="1707"/>
                    <a:pt x="1303" y="1754"/>
                    <a:pt x="1102" y="1754"/>
                  </a:cubicBezTo>
                  <a:lnTo>
                    <a:pt x="673" y="1754"/>
                  </a:lnTo>
                  <a:lnTo>
                    <a:pt x="673" y="564"/>
                  </a:lnTo>
                  <a:close/>
                  <a:moveTo>
                    <a:pt x="0" y="0"/>
                  </a:moveTo>
                  <a:lnTo>
                    <a:pt x="0" y="3552"/>
                  </a:lnTo>
                  <a:lnTo>
                    <a:pt x="675" y="3552"/>
                  </a:lnTo>
                  <a:lnTo>
                    <a:pt x="675" y="2312"/>
                  </a:lnTo>
                  <a:lnTo>
                    <a:pt x="1067" y="2312"/>
                  </a:lnTo>
                  <a:cubicBezTo>
                    <a:pt x="1445" y="2312"/>
                    <a:pt x="1779" y="2218"/>
                    <a:pt x="2077" y="2027"/>
                  </a:cubicBezTo>
                  <a:cubicBezTo>
                    <a:pt x="2370" y="1838"/>
                    <a:pt x="2520" y="1543"/>
                    <a:pt x="2520" y="1139"/>
                  </a:cubicBezTo>
                  <a:cubicBezTo>
                    <a:pt x="2520" y="731"/>
                    <a:pt x="2380" y="437"/>
                    <a:pt x="2107" y="263"/>
                  </a:cubicBezTo>
                  <a:cubicBezTo>
                    <a:pt x="1833" y="88"/>
                    <a:pt x="1502"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7667405" y="4183598"/>
              <a:ext cx="91044" cy="137729"/>
            </a:xfrm>
            <a:custGeom>
              <a:rect b="b" l="l" r="r" t="t"/>
              <a:pathLst>
                <a:path extrusionOk="0" h="3552" w="2348">
                  <a:moveTo>
                    <a:pt x="0" y="0"/>
                  </a:moveTo>
                  <a:lnTo>
                    <a:pt x="0" y="3552"/>
                  </a:lnTo>
                  <a:lnTo>
                    <a:pt x="2347" y="3552"/>
                  </a:lnTo>
                  <a:lnTo>
                    <a:pt x="2243" y="3022"/>
                  </a:lnTo>
                  <a:lnTo>
                    <a:pt x="675" y="3022"/>
                  </a:lnTo>
                  <a:lnTo>
                    <a:pt x="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7761585" y="4183598"/>
              <a:ext cx="129547" cy="137729"/>
            </a:xfrm>
            <a:custGeom>
              <a:rect b="b" l="l" r="r" t="t"/>
              <a:pathLst>
                <a:path extrusionOk="0" h="3552" w="3341">
                  <a:moveTo>
                    <a:pt x="1658" y="930"/>
                  </a:moveTo>
                  <a:lnTo>
                    <a:pt x="2134" y="2169"/>
                  </a:lnTo>
                  <a:lnTo>
                    <a:pt x="1192" y="2169"/>
                  </a:lnTo>
                  <a:lnTo>
                    <a:pt x="1658" y="930"/>
                  </a:lnTo>
                  <a:close/>
                  <a:moveTo>
                    <a:pt x="1385" y="0"/>
                  </a:moveTo>
                  <a:lnTo>
                    <a:pt x="0" y="3552"/>
                  </a:lnTo>
                  <a:lnTo>
                    <a:pt x="679" y="3552"/>
                  </a:lnTo>
                  <a:lnTo>
                    <a:pt x="993" y="2714"/>
                  </a:lnTo>
                  <a:lnTo>
                    <a:pt x="2341" y="2714"/>
                  </a:lnTo>
                  <a:lnTo>
                    <a:pt x="2659" y="3552"/>
                  </a:lnTo>
                  <a:lnTo>
                    <a:pt x="3340" y="3457"/>
                  </a:lnTo>
                  <a:lnTo>
                    <a:pt x="1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7909195" y="4183598"/>
              <a:ext cx="116364" cy="137729"/>
            </a:xfrm>
            <a:custGeom>
              <a:rect b="b" l="l" r="r" t="t"/>
              <a:pathLst>
                <a:path extrusionOk="0" h="3552" w="3001">
                  <a:moveTo>
                    <a:pt x="1" y="0"/>
                  </a:moveTo>
                  <a:lnTo>
                    <a:pt x="1" y="3552"/>
                  </a:lnTo>
                  <a:lnTo>
                    <a:pt x="676" y="3552"/>
                  </a:lnTo>
                  <a:lnTo>
                    <a:pt x="676" y="1174"/>
                  </a:lnTo>
                  <a:lnTo>
                    <a:pt x="2319" y="3552"/>
                  </a:lnTo>
                  <a:lnTo>
                    <a:pt x="3000" y="3552"/>
                  </a:lnTo>
                  <a:lnTo>
                    <a:pt x="3000" y="0"/>
                  </a:lnTo>
                  <a:lnTo>
                    <a:pt x="2319" y="0"/>
                  </a:lnTo>
                  <a:lnTo>
                    <a:pt x="2319" y="2372"/>
                  </a:lnTo>
                  <a:lnTo>
                    <a:pt x="6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8059558" y="4183598"/>
              <a:ext cx="96433" cy="137729"/>
            </a:xfrm>
            <a:custGeom>
              <a:rect b="b" l="l" r="r" t="t"/>
              <a:pathLst>
                <a:path extrusionOk="0" h="3552" w="2487">
                  <a:moveTo>
                    <a:pt x="0" y="0"/>
                  </a:moveTo>
                  <a:lnTo>
                    <a:pt x="0" y="3552"/>
                  </a:lnTo>
                  <a:lnTo>
                    <a:pt x="2487" y="3552"/>
                  </a:lnTo>
                  <a:lnTo>
                    <a:pt x="2378" y="3026"/>
                  </a:lnTo>
                  <a:lnTo>
                    <a:pt x="675" y="3026"/>
                  </a:lnTo>
                  <a:lnTo>
                    <a:pt x="675" y="2027"/>
                  </a:lnTo>
                  <a:lnTo>
                    <a:pt x="1738" y="2027"/>
                  </a:lnTo>
                  <a:lnTo>
                    <a:pt x="1627" y="1490"/>
                  </a:lnTo>
                  <a:lnTo>
                    <a:pt x="675" y="1490"/>
                  </a:lnTo>
                  <a:lnTo>
                    <a:pt x="675" y="534"/>
                  </a:lnTo>
                  <a:lnTo>
                    <a:pt x="2226" y="534"/>
                  </a:lnTo>
                  <a:lnTo>
                    <a:pt x="21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8161144" y="4183598"/>
              <a:ext cx="115782" cy="137729"/>
            </a:xfrm>
            <a:custGeom>
              <a:rect b="b" l="l" r="r" t="t"/>
              <a:pathLst>
                <a:path extrusionOk="0" h="3552" w="2986">
                  <a:moveTo>
                    <a:pt x="2" y="0"/>
                  </a:moveTo>
                  <a:lnTo>
                    <a:pt x="0" y="534"/>
                  </a:lnTo>
                  <a:lnTo>
                    <a:pt x="1082" y="534"/>
                  </a:lnTo>
                  <a:lnTo>
                    <a:pt x="1082" y="3552"/>
                  </a:lnTo>
                  <a:lnTo>
                    <a:pt x="1767" y="3552"/>
                  </a:lnTo>
                  <a:lnTo>
                    <a:pt x="1767" y="534"/>
                  </a:lnTo>
                  <a:lnTo>
                    <a:pt x="2985" y="534"/>
                  </a:lnTo>
                  <a:lnTo>
                    <a:pt x="28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7218914" y="3861503"/>
              <a:ext cx="260956" cy="466735"/>
            </a:xfrm>
            <a:custGeom>
              <a:rect b="b" l="l" r="r" t="t"/>
              <a:pathLst>
                <a:path extrusionOk="0" h="12037" w="6730">
                  <a:moveTo>
                    <a:pt x="1627" y="0"/>
                  </a:moveTo>
                  <a:lnTo>
                    <a:pt x="1627" y="0"/>
                  </a:lnTo>
                  <a:cubicBezTo>
                    <a:pt x="1627" y="0"/>
                    <a:pt x="1644" y="1201"/>
                    <a:pt x="1910" y="3051"/>
                  </a:cubicBezTo>
                  <a:cubicBezTo>
                    <a:pt x="2138" y="4631"/>
                    <a:pt x="3104" y="5388"/>
                    <a:pt x="3387" y="5579"/>
                  </a:cubicBezTo>
                  <a:cubicBezTo>
                    <a:pt x="3447" y="6229"/>
                    <a:pt x="3238" y="6590"/>
                    <a:pt x="2977" y="7039"/>
                  </a:cubicBezTo>
                  <a:cubicBezTo>
                    <a:pt x="2836" y="7281"/>
                    <a:pt x="2684" y="7544"/>
                    <a:pt x="2565" y="7870"/>
                  </a:cubicBezTo>
                  <a:cubicBezTo>
                    <a:pt x="2509" y="7394"/>
                    <a:pt x="2349" y="6754"/>
                    <a:pt x="1898" y="6249"/>
                  </a:cubicBezTo>
                  <a:cubicBezTo>
                    <a:pt x="1219" y="5487"/>
                    <a:pt x="383" y="5417"/>
                    <a:pt x="100" y="5417"/>
                  </a:cubicBezTo>
                  <a:cubicBezTo>
                    <a:pt x="36" y="5417"/>
                    <a:pt x="0" y="5421"/>
                    <a:pt x="0" y="5421"/>
                  </a:cubicBezTo>
                  <a:cubicBezTo>
                    <a:pt x="0" y="5421"/>
                    <a:pt x="443" y="5554"/>
                    <a:pt x="474" y="6385"/>
                  </a:cubicBezTo>
                  <a:cubicBezTo>
                    <a:pt x="501" y="7135"/>
                    <a:pt x="818" y="8618"/>
                    <a:pt x="2122" y="8618"/>
                  </a:cubicBezTo>
                  <a:cubicBezTo>
                    <a:pt x="2201" y="8618"/>
                    <a:pt x="2285" y="8612"/>
                    <a:pt x="2372" y="8601"/>
                  </a:cubicBezTo>
                  <a:lnTo>
                    <a:pt x="2372" y="8601"/>
                  </a:lnTo>
                  <a:cubicBezTo>
                    <a:pt x="2364" y="8648"/>
                    <a:pt x="2353" y="8691"/>
                    <a:pt x="2349" y="8740"/>
                  </a:cubicBezTo>
                  <a:cubicBezTo>
                    <a:pt x="2130" y="10420"/>
                    <a:pt x="3090" y="11861"/>
                    <a:pt x="3131" y="11922"/>
                  </a:cubicBezTo>
                  <a:cubicBezTo>
                    <a:pt x="3182" y="11996"/>
                    <a:pt x="3264" y="12037"/>
                    <a:pt x="3348" y="12037"/>
                  </a:cubicBezTo>
                  <a:cubicBezTo>
                    <a:pt x="3400" y="12037"/>
                    <a:pt x="3451" y="12023"/>
                    <a:pt x="3494" y="11992"/>
                  </a:cubicBezTo>
                  <a:cubicBezTo>
                    <a:pt x="3615" y="11910"/>
                    <a:pt x="3646" y="11748"/>
                    <a:pt x="3564" y="11631"/>
                  </a:cubicBezTo>
                  <a:cubicBezTo>
                    <a:pt x="3556" y="11621"/>
                    <a:pt x="3030" y="10824"/>
                    <a:pt x="2879" y="9778"/>
                  </a:cubicBezTo>
                  <a:lnTo>
                    <a:pt x="2879" y="9778"/>
                  </a:lnTo>
                  <a:cubicBezTo>
                    <a:pt x="2935" y="9781"/>
                    <a:pt x="2991" y="9782"/>
                    <a:pt x="3047" y="9782"/>
                  </a:cubicBezTo>
                  <a:cubicBezTo>
                    <a:pt x="4204" y="9782"/>
                    <a:pt x="5326" y="9225"/>
                    <a:pt x="5480" y="8385"/>
                  </a:cubicBezTo>
                  <a:cubicBezTo>
                    <a:pt x="5659" y="7435"/>
                    <a:pt x="6730" y="7082"/>
                    <a:pt x="6730" y="7082"/>
                  </a:cubicBezTo>
                  <a:cubicBezTo>
                    <a:pt x="6730" y="7082"/>
                    <a:pt x="6513" y="7020"/>
                    <a:pt x="6142" y="7020"/>
                  </a:cubicBezTo>
                  <a:cubicBezTo>
                    <a:pt x="5712" y="7020"/>
                    <a:pt x="5073" y="7104"/>
                    <a:pt x="4325" y="7470"/>
                  </a:cubicBezTo>
                  <a:cubicBezTo>
                    <a:pt x="3552" y="7850"/>
                    <a:pt x="3098" y="8514"/>
                    <a:pt x="2846" y="9027"/>
                  </a:cubicBezTo>
                  <a:cubicBezTo>
                    <a:pt x="2852" y="8953"/>
                    <a:pt x="2856" y="8882"/>
                    <a:pt x="2866" y="8806"/>
                  </a:cubicBezTo>
                  <a:cubicBezTo>
                    <a:pt x="2957" y="8118"/>
                    <a:pt x="3195" y="7704"/>
                    <a:pt x="3428" y="7306"/>
                  </a:cubicBezTo>
                  <a:cubicBezTo>
                    <a:pt x="3718" y="6805"/>
                    <a:pt x="3993" y="6334"/>
                    <a:pt x="3904" y="5486"/>
                  </a:cubicBezTo>
                  <a:cubicBezTo>
                    <a:pt x="3904" y="5486"/>
                    <a:pt x="4608" y="3024"/>
                    <a:pt x="3601" y="1691"/>
                  </a:cubicBezTo>
                  <a:cubicBezTo>
                    <a:pt x="2592" y="357"/>
                    <a:pt x="1627" y="0"/>
                    <a:pt x="1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7318833" y="4107989"/>
              <a:ext cx="161033" cy="131564"/>
            </a:xfrm>
            <a:custGeom>
              <a:rect b="b" l="l" r="r" t="t"/>
              <a:pathLst>
                <a:path extrusionOk="0" h="3393" w="4153">
                  <a:moveTo>
                    <a:pt x="2976" y="1"/>
                  </a:moveTo>
                  <a:cubicBezTo>
                    <a:pt x="2874" y="1"/>
                    <a:pt x="2765" y="14"/>
                    <a:pt x="2651" y="44"/>
                  </a:cubicBezTo>
                  <a:cubicBezTo>
                    <a:pt x="1691" y="299"/>
                    <a:pt x="162" y="1823"/>
                    <a:pt x="0" y="3392"/>
                  </a:cubicBezTo>
                  <a:cubicBezTo>
                    <a:pt x="0" y="3392"/>
                    <a:pt x="993" y="2990"/>
                    <a:pt x="1717" y="2045"/>
                  </a:cubicBezTo>
                  <a:cubicBezTo>
                    <a:pt x="2432" y="1113"/>
                    <a:pt x="3370" y="725"/>
                    <a:pt x="4118" y="725"/>
                  </a:cubicBezTo>
                  <a:cubicBezTo>
                    <a:pt x="4129" y="725"/>
                    <a:pt x="4141" y="725"/>
                    <a:pt x="4153" y="725"/>
                  </a:cubicBezTo>
                  <a:cubicBezTo>
                    <a:pt x="4153" y="725"/>
                    <a:pt x="3734" y="1"/>
                    <a:pt x="2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7215890" y="4071658"/>
              <a:ext cx="102986" cy="132300"/>
            </a:xfrm>
            <a:custGeom>
              <a:rect b="b" l="l" r="r" t="t"/>
              <a:pathLst>
                <a:path extrusionOk="0" h="3412" w="2656">
                  <a:moveTo>
                    <a:pt x="17" y="1"/>
                  </a:moveTo>
                  <a:lnTo>
                    <a:pt x="17" y="1"/>
                  </a:lnTo>
                  <a:cubicBezTo>
                    <a:pt x="17" y="1"/>
                    <a:pt x="0" y="791"/>
                    <a:pt x="181" y="2067"/>
                  </a:cubicBezTo>
                  <a:cubicBezTo>
                    <a:pt x="305" y="2952"/>
                    <a:pt x="1107" y="3412"/>
                    <a:pt x="1825" y="3412"/>
                  </a:cubicBezTo>
                  <a:cubicBezTo>
                    <a:pt x="2139" y="3412"/>
                    <a:pt x="2437" y="3324"/>
                    <a:pt x="2655" y="3146"/>
                  </a:cubicBezTo>
                  <a:cubicBezTo>
                    <a:pt x="2655" y="3146"/>
                    <a:pt x="1732" y="3072"/>
                    <a:pt x="1371" y="1679"/>
                  </a:cubicBezTo>
                  <a:cubicBezTo>
                    <a:pt x="1008" y="286"/>
                    <a:pt x="624" y="216"/>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7210694" y="3848863"/>
              <a:ext cx="156380" cy="315280"/>
            </a:xfrm>
            <a:custGeom>
              <a:rect b="b" l="l" r="r" t="t"/>
              <a:pathLst>
                <a:path extrusionOk="0" h="8131" w="4033">
                  <a:moveTo>
                    <a:pt x="1618" y="0"/>
                  </a:moveTo>
                  <a:cubicBezTo>
                    <a:pt x="1618" y="0"/>
                    <a:pt x="1" y="1007"/>
                    <a:pt x="832" y="2741"/>
                  </a:cubicBezTo>
                  <a:cubicBezTo>
                    <a:pt x="1661" y="4475"/>
                    <a:pt x="2789" y="5408"/>
                    <a:pt x="2789" y="6342"/>
                  </a:cubicBezTo>
                  <a:cubicBezTo>
                    <a:pt x="2789" y="7275"/>
                    <a:pt x="2799" y="8131"/>
                    <a:pt x="2799" y="8131"/>
                  </a:cubicBezTo>
                  <a:cubicBezTo>
                    <a:pt x="2799" y="8131"/>
                    <a:pt x="3396" y="7456"/>
                    <a:pt x="3675" y="6742"/>
                  </a:cubicBezTo>
                  <a:cubicBezTo>
                    <a:pt x="3958" y="6032"/>
                    <a:pt x="4032" y="4860"/>
                    <a:pt x="3454" y="3231"/>
                  </a:cubicBezTo>
                  <a:cubicBezTo>
                    <a:pt x="2875" y="1602"/>
                    <a:pt x="1618" y="0"/>
                    <a:pt x="1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7194720" y="4294918"/>
              <a:ext cx="317218" cy="191781"/>
            </a:xfrm>
            <a:custGeom>
              <a:rect b="b" l="l" r="r" t="t"/>
              <a:pathLst>
                <a:path extrusionOk="0" h="4946" w="8181">
                  <a:moveTo>
                    <a:pt x="4019" y="1"/>
                  </a:moveTo>
                  <a:cubicBezTo>
                    <a:pt x="3965" y="1"/>
                    <a:pt x="3910" y="2"/>
                    <a:pt x="3856" y="6"/>
                  </a:cubicBezTo>
                  <a:cubicBezTo>
                    <a:pt x="1039" y="159"/>
                    <a:pt x="1" y="3489"/>
                    <a:pt x="1" y="3489"/>
                  </a:cubicBezTo>
                  <a:cubicBezTo>
                    <a:pt x="1410" y="4590"/>
                    <a:pt x="2848" y="4946"/>
                    <a:pt x="4118" y="4946"/>
                  </a:cubicBezTo>
                  <a:cubicBezTo>
                    <a:pt x="6428" y="4946"/>
                    <a:pt x="8180" y="3770"/>
                    <a:pt x="8180" y="3770"/>
                  </a:cubicBezTo>
                  <a:cubicBezTo>
                    <a:pt x="8180" y="3770"/>
                    <a:pt x="6729" y="1"/>
                    <a:pt x="4019" y="1"/>
                  </a:cubicBezTo>
                  <a:close/>
                </a:path>
              </a:pathLst>
            </a:custGeom>
            <a:solidFill>
              <a:srgbClr val="AE82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7094801" y="4260176"/>
              <a:ext cx="834360" cy="501128"/>
            </a:xfrm>
            <a:custGeom>
              <a:rect b="b" l="l" r="r" t="t"/>
              <a:pathLst>
                <a:path extrusionOk="0" h="12924" w="21518">
                  <a:moveTo>
                    <a:pt x="9424" y="1"/>
                  </a:moveTo>
                  <a:cubicBezTo>
                    <a:pt x="9424" y="1"/>
                    <a:pt x="8476" y="522"/>
                    <a:pt x="9009" y="1492"/>
                  </a:cubicBezTo>
                  <a:cubicBezTo>
                    <a:pt x="9543" y="2461"/>
                    <a:pt x="10193" y="2580"/>
                    <a:pt x="10193" y="2580"/>
                  </a:cubicBezTo>
                  <a:cubicBezTo>
                    <a:pt x="10193" y="2580"/>
                    <a:pt x="9957" y="3618"/>
                    <a:pt x="10433" y="4272"/>
                  </a:cubicBezTo>
                  <a:cubicBezTo>
                    <a:pt x="10433" y="4272"/>
                    <a:pt x="9950" y="4175"/>
                    <a:pt x="9192" y="4175"/>
                  </a:cubicBezTo>
                  <a:cubicBezTo>
                    <a:pt x="8269" y="4175"/>
                    <a:pt x="6939" y="4319"/>
                    <a:pt x="5573" y="4953"/>
                  </a:cubicBezTo>
                  <a:cubicBezTo>
                    <a:pt x="5573" y="4953"/>
                    <a:pt x="4244" y="4373"/>
                    <a:pt x="2889" y="4373"/>
                  </a:cubicBezTo>
                  <a:cubicBezTo>
                    <a:pt x="2480" y="4373"/>
                    <a:pt x="2068" y="4426"/>
                    <a:pt x="1689" y="4564"/>
                  </a:cubicBezTo>
                  <a:cubicBezTo>
                    <a:pt x="62" y="5159"/>
                    <a:pt x="1" y="5559"/>
                    <a:pt x="1" y="5559"/>
                  </a:cubicBezTo>
                  <a:cubicBezTo>
                    <a:pt x="1" y="5559"/>
                    <a:pt x="622" y="5723"/>
                    <a:pt x="3409" y="7087"/>
                  </a:cubicBezTo>
                  <a:cubicBezTo>
                    <a:pt x="5083" y="7907"/>
                    <a:pt x="5891" y="8127"/>
                    <a:pt x="6621" y="8127"/>
                  </a:cubicBezTo>
                  <a:cubicBezTo>
                    <a:pt x="7107" y="8127"/>
                    <a:pt x="7559" y="8029"/>
                    <a:pt x="8209" y="7947"/>
                  </a:cubicBezTo>
                  <a:cubicBezTo>
                    <a:pt x="9838" y="7739"/>
                    <a:pt x="12507" y="7621"/>
                    <a:pt x="12507" y="7621"/>
                  </a:cubicBezTo>
                  <a:lnTo>
                    <a:pt x="17279" y="12924"/>
                  </a:lnTo>
                  <a:cubicBezTo>
                    <a:pt x="17279" y="12924"/>
                    <a:pt x="21103" y="12592"/>
                    <a:pt x="21518" y="8776"/>
                  </a:cubicBezTo>
                  <a:lnTo>
                    <a:pt x="16569" y="5633"/>
                  </a:lnTo>
                  <a:cubicBezTo>
                    <a:pt x="16569" y="5633"/>
                    <a:pt x="16243" y="3441"/>
                    <a:pt x="14436" y="2965"/>
                  </a:cubicBezTo>
                  <a:cubicBezTo>
                    <a:pt x="12628" y="2492"/>
                    <a:pt x="11562" y="1925"/>
                    <a:pt x="11562" y="1925"/>
                  </a:cubicBezTo>
                  <a:cubicBezTo>
                    <a:pt x="11562" y="1925"/>
                    <a:pt x="9604" y="1068"/>
                    <a:pt x="9424" y="1"/>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7160211" y="4437101"/>
              <a:ext cx="191355" cy="83793"/>
            </a:xfrm>
            <a:custGeom>
              <a:rect b="b" l="l" r="r" t="t"/>
              <a:pathLst>
                <a:path extrusionOk="0" h="2161" w="4935">
                  <a:moveTo>
                    <a:pt x="4934" y="1683"/>
                  </a:moveTo>
                  <a:cubicBezTo>
                    <a:pt x="4934" y="1683"/>
                    <a:pt x="4867" y="1716"/>
                    <a:pt x="4758" y="1766"/>
                  </a:cubicBezTo>
                  <a:lnTo>
                    <a:pt x="4758" y="1766"/>
                  </a:lnTo>
                  <a:cubicBezTo>
                    <a:pt x="4821" y="1743"/>
                    <a:pt x="4881" y="1716"/>
                    <a:pt x="4934" y="1683"/>
                  </a:cubicBezTo>
                  <a:close/>
                  <a:moveTo>
                    <a:pt x="0" y="1"/>
                  </a:moveTo>
                  <a:lnTo>
                    <a:pt x="0" y="1"/>
                  </a:lnTo>
                  <a:cubicBezTo>
                    <a:pt x="0" y="1"/>
                    <a:pt x="2667" y="2062"/>
                    <a:pt x="3244" y="2151"/>
                  </a:cubicBezTo>
                  <a:cubicBezTo>
                    <a:pt x="3286" y="2157"/>
                    <a:pt x="3331" y="2160"/>
                    <a:pt x="3379" y="2160"/>
                  </a:cubicBezTo>
                  <a:cubicBezTo>
                    <a:pt x="3819" y="2160"/>
                    <a:pt x="4453" y="1902"/>
                    <a:pt x="4758" y="1766"/>
                  </a:cubicBezTo>
                  <a:lnTo>
                    <a:pt x="4758" y="1766"/>
                  </a:lnTo>
                  <a:cubicBezTo>
                    <a:pt x="4556" y="1837"/>
                    <a:pt x="4312" y="1859"/>
                    <a:pt x="4087" y="1859"/>
                  </a:cubicBezTo>
                  <a:cubicBezTo>
                    <a:pt x="3707" y="1859"/>
                    <a:pt x="3377" y="1796"/>
                    <a:pt x="3377" y="1796"/>
                  </a:cubicBezTo>
                  <a:cubicBezTo>
                    <a:pt x="2934" y="1199"/>
                    <a:pt x="1" y="1"/>
                    <a:pt x="0" y="1"/>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7113683" y="4450246"/>
              <a:ext cx="122994" cy="66305"/>
            </a:xfrm>
            <a:custGeom>
              <a:rect b="b" l="l" r="r" t="t"/>
              <a:pathLst>
                <a:path extrusionOk="0" h="1710" w="3172">
                  <a:moveTo>
                    <a:pt x="386" y="0"/>
                  </a:moveTo>
                  <a:lnTo>
                    <a:pt x="0" y="205"/>
                  </a:lnTo>
                  <a:lnTo>
                    <a:pt x="3172" y="1709"/>
                  </a:lnTo>
                  <a:cubicBezTo>
                    <a:pt x="2788" y="1190"/>
                    <a:pt x="386" y="0"/>
                    <a:pt x="386" y="0"/>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7392308" y="4286348"/>
              <a:ext cx="113184" cy="139512"/>
            </a:xfrm>
            <a:custGeom>
              <a:rect b="b" l="l" r="r" t="t"/>
              <a:pathLst>
                <a:path extrusionOk="0" h="3598" w="2919">
                  <a:moveTo>
                    <a:pt x="1207" y="1"/>
                  </a:moveTo>
                  <a:lnTo>
                    <a:pt x="1207" y="1"/>
                  </a:lnTo>
                  <a:cubicBezTo>
                    <a:pt x="1207" y="1"/>
                    <a:pt x="1" y="1550"/>
                    <a:pt x="2760" y="3597"/>
                  </a:cubicBezTo>
                  <a:cubicBezTo>
                    <a:pt x="2760" y="3597"/>
                    <a:pt x="2619" y="2372"/>
                    <a:pt x="2918" y="1874"/>
                  </a:cubicBezTo>
                  <a:cubicBezTo>
                    <a:pt x="2918" y="1874"/>
                    <a:pt x="1355" y="986"/>
                    <a:pt x="1207" y="1"/>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8237775" y="3917690"/>
              <a:ext cx="96356" cy="137806"/>
            </a:xfrm>
            <a:custGeom>
              <a:rect b="b" l="l" r="r" t="t"/>
              <a:pathLst>
                <a:path extrusionOk="0" h="3554" w="2485">
                  <a:moveTo>
                    <a:pt x="0" y="0"/>
                  </a:moveTo>
                  <a:lnTo>
                    <a:pt x="0" y="3553"/>
                  </a:lnTo>
                  <a:lnTo>
                    <a:pt x="2485" y="3553"/>
                  </a:lnTo>
                  <a:lnTo>
                    <a:pt x="2376" y="3026"/>
                  </a:lnTo>
                  <a:lnTo>
                    <a:pt x="673" y="3026"/>
                  </a:lnTo>
                  <a:lnTo>
                    <a:pt x="673" y="2029"/>
                  </a:lnTo>
                  <a:lnTo>
                    <a:pt x="1736" y="2029"/>
                  </a:lnTo>
                  <a:lnTo>
                    <a:pt x="1625" y="1492"/>
                  </a:lnTo>
                  <a:lnTo>
                    <a:pt x="673" y="1492"/>
                  </a:lnTo>
                  <a:lnTo>
                    <a:pt x="673" y="533"/>
                  </a:lnTo>
                  <a:lnTo>
                    <a:pt x="2226" y="533"/>
                  </a:lnTo>
                  <a:lnTo>
                    <a:pt x="2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46"/>
          <p:cNvGrpSpPr/>
          <p:nvPr/>
        </p:nvGrpSpPr>
        <p:grpSpPr>
          <a:xfrm>
            <a:off x="771300" y="3655824"/>
            <a:ext cx="998953" cy="1161405"/>
            <a:chOff x="7656475" y="131274"/>
            <a:chExt cx="998953" cy="1161405"/>
          </a:xfrm>
        </p:grpSpPr>
        <p:sp>
          <p:nvSpPr>
            <p:cNvPr id="711" name="Google Shape;711;p46"/>
            <p:cNvSpPr/>
            <p:nvPr/>
          </p:nvSpPr>
          <p:spPr>
            <a:xfrm>
              <a:off x="7656475" y="131274"/>
              <a:ext cx="998953" cy="1161405"/>
            </a:xfrm>
            <a:custGeom>
              <a:rect b="b" l="l" r="r" t="t"/>
              <a:pathLst>
                <a:path extrusionOk="0" h="34731" w="29873">
                  <a:moveTo>
                    <a:pt x="14526" y="1"/>
                  </a:moveTo>
                  <a:cubicBezTo>
                    <a:pt x="14346" y="1"/>
                    <a:pt x="14171" y="25"/>
                    <a:pt x="14003" y="66"/>
                  </a:cubicBezTo>
                  <a:cubicBezTo>
                    <a:pt x="13884" y="46"/>
                    <a:pt x="13767" y="38"/>
                    <a:pt x="13646" y="38"/>
                  </a:cubicBezTo>
                  <a:cubicBezTo>
                    <a:pt x="13560" y="38"/>
                    <a:pt x="13472" y="42"/>
                    <a:pt x="13381" y="54"/>
                  </a:cubicBezTo>
                  <a:lnTo>
                    <a:pt x="12905" y="113"/>
                  </a:lnTo>
                  <a:cubicBezTo>
                    <a:pt x="12815" y="126"/>
                    <a:pt x="12729" y="142"/>
                    <a:pt x="12641" y="163"/>
                  </a:cubicBezTo>
                  <a:lnTo>
                    <a:pt x="12637" y="163"/>
                  </a:lnTo>
                  <a:cubicBezTo>
                    <a:pt x="12548" y="163"/>
                    <a:pt x="12462" y="167"/>
                    <a:pt x="12372" y="179"/>
                  </a:cubicBezTo>
                  <a:lnTo>
                    <a:pt x="11902" y="239"/>
                  </a:lnTo>
                  <a:cubicBezTo>
                    <a:pt x="11726" y="263"/>
                    <a:pt x="11553" y="308"/>
                    <a:pt x="11389" y="370"/>
                  </a:cubicBezTo>
                  <a:cubicBezTo>
                    <a:pt x="11215" y="372"/>
                    <a:pt x="11039" y="399"/>
                    <a:pt x="10864" y="444"/>
                  </a:cubicBezTo>
                  <a:lnTo>
                    <a:pt x="9453" y="827"/>
                  </a:lnTo>
                  <a:cubicBezTo>
                    <a:pt x="9094" y="924"/>
                    <a:pt x="8769" y="1115"/>
                    <a:pt x="8507" y="1373"/>
                  </a:cubicBezTo>
                  <a:cubicBezTo>
                    <a:pt x="8476" y="1371"/>
                    <a:pt x="8445" y="1371"/>
                    <a:pt x="8415" y="1371"/>
                  </a:cubicBezTo>
                  <a:cubicBezTo>
                    <a:pt x="8088" y="1371"/>
                    <a:pt x="7760" y="1445"/>
                    <a:pt x="7450" y="1601"/>
                  </a:cubicBezTo>
                  <a:lnTo>
                    <a:pt x="6299" y="2181"/>
                  </a:lnTo>
                  <a:cubicBezTo>
                    <a:pt x="6150" y="2255"/>
                    <a:pt x="6014" y="2348"/>
                    <a:pt x="5891" y="2450"/>
                  </a:cubicBezTo>
                  <a:cubicBezTo>
                    <a:pt x="5713" y="2514"/>
                    <a:pt x="5540" y="2598"/>
                    <a:pt x="5384" y="2709"/>
                  </a:cubicBezTo>
                  <a:lnTo>
                    <a:pt x="5027" y="2957"/>
                  </a:lnTo>
                  <a:cubicBezTo>
                    <a:pt x="4925" y="3027"/>
                    <a:pt x="4832" y="3107"/>
                    <a:pt x="4748" y="3189"/>
                  </a:cubicBezTo>
                  <a:cubicBezTo>
                    <a:pt x="4640" y="3240"/>
                    <a:pt x="4535" y="3300"/>
                    <a:pt x="4434" y="3371"/>
                  </a:cubicBezTo>
                  <a:lnTo>
                    <a:pt x="4043" y="3642"/>
                  </a:lnTo>
                  <a:cubicBezTo>
                    <a:pt x="3840" y="3784"/>
                    <a:pt x="3667" y="3952"/>
                    <a:pt x="3530" y="4147"/>
                  </a:cubicBezTo>
                  <a:cubicBezTo>
                    <a:pt x="3359" y="4235"/>
                    <a:pt x="3199" y="4346"/>
                    <a:pt x="3052" y="4479"/>
                  </a:cubicBezTo>
                  <a:lnTo>
                    <a:pt x="2545" y="4947"/>
                  </a:lnTo>
                  <a:cubicBezTo>
                    <a:pt x="2297" y="5177"/>
                    <a:pt x="2116" y="5450"/>
                    <a:pt x="1999" y="5745"/>
                  </a:cubicBezTo>
                  <a:cubicBezTo>
                    <a:pt x="1642" y="5928"/>
                    <a:pt x="1318" y="6186"/>
                    <a:pt x="1045" y="6521"/>
                  </a:cubicBezTo>
                  <a:cubicBezTo>
                    <a:pt x="1" y="7797"/>
                    <a:pt x="194" y="9497"/>
                    <a:pt x="1497" y="10562"/>
                  </a:cubicBezTo>
                  <a:cubicBezTo>
                    <a:pt x="1694" y="10722"/>
                    <a:pt x="1901" y="10856"/>
                    <a:pt x="2122" y="10964"/>
                  </a:cubicBezTo>
                  <a:cubicBezTo>
                    <a:pt x="2239" y="11141"/>
                    <a:pt x="2383" y="11303"/>
                    <a:pt x="2555" y="11444"/>
                  </a:cubicBezTo>
                  <a:lnTo>
                    <a:pt x="2699" y="11561"/>
                  </a:lnTo>
                  <a:cubicBezTo>
                    <a:pt x="3025" y="11826"/>
                    <a:pt x="3345" y="11994"/>
                    <a:pt x="3645" y="12101"/>
                  </a:cubicBezTo>
                  <a:cubicBezTo>
                    <a:pt x="3349" y="13065"/>
                    <a:pt x="2984" y="14637"/>
                    <a:pt x="2844" y="16785"/>
                  </a:cubicBezTo>
                  <a:lnTo>
                    <a:pt x="2785" y="21934"/>
                  </a:lnTo>
                  <a:lnTo>
                    <a:pt x="2785" y="27379"/>
                  </a:lnTo>
                  <a:cubicBezTo>
                    <a:pt x="1332" y="27554"/>
                    <a:pt x="313" y="28711"/>
                    <a:pt x="313" y="30260"/>
                  </a:cubicBezTo>
                  <a:lnTo>
                    <a:pt x="313" y="31823"/>
                  </a:lnTo>
                  <a:cubicBezTo>
                    <a:pt x="313" y="33505"/>
                    <a:pt x="1513" y="34730"/>
                    <a:pt x="3169" y="34730"/>
                  </a:cubicBezTo>
                  <a:cubicBezTo>
                    <a:pt x="3425" y="34730"/>
                    <a:pt x="3667" y="34695"/>
                    <a:pt x="3901" y="34640"/>
                  </a:cubicBezTo>
                  <a:cubicBezTo>
                    <a:pt x="4055" y="34675"/>
                    <a:pt x="4211" y="34693"/>
                    <a:pt x="4375" y="34693"/>
                  </a:cubicBezTo>
                  <a:lnTo>
                    <a:pt x="5626" y="34693"/>
                  </a:lnTo>
                  <a:cubicBezTo>
                    <a:pt x="5698" y="34693"/>
                    <a:pt x="5768" y="34689"/>
                    <a:pt x="5838" y="34683"/>
                  </a:cubicBezTo>
                  <a:cubicBezTo>
                    <a:pt x="5908" y="34691"/>
                    <a:pt x="5979" y="34693"/>
                    <a:pt x="6047" y="34693"/>
                  </a:cubicBezTo>
                  <a:lnTo>
                    <a:pt x="6519" y="34693"/>
                  </a:lnTo>
                  <a:cubicBezTo>
                    <a:pt x="6615" y="34693"/>
                    <a:pt x="6708" y="34685"/>
                    <a:pt x="6796" y="34673"/>
                  </a:cubicBezTo>
                  <a:cubicBezTo>
                    <a:pt x="6888" y="34685"/>
                    <a:pt x="6980" y="34693"/>
                    <a:pt x="7073" y="34693"/>
                  </a:cubicBezTo>
                  <a:lnTo>
                    <a:pt x="7487" y="34693"/>
                  </a:lnTo>
                  <a:cubicBezTo>
                    <a:pt x="7545" y="34693"/>
                    <a:pt x="7604" y="34691"/>
                    <a:pt x="7664" y="34685"/>
                  </a:cubicBezTo>
                  <a:cubicBezTo>
                    <a:pt x="7723" y="34691"/>
                    <a:pt x="7781" y="34693"/>
                    <a:pt x="7840" y="34693"/>
                  </a:cubicBezTo>
                  <a:lnTo>
                    <a:pt x="8287" y="34693"/>
                  </a:lnTo>
                  <a:cubicBezTo>
                    <a:pt x="8343" y="34693"/>
                    <a:pt x="8396" y="34691"/>
                    <a:pt x="8451" y="34685"/>
                  </a:cubicBezTo>
                  <a:cubicBezTo>
                    <a:pt x="8505" y="34689"/>
                    <a:pt x="8560" y="34693"/>
                    <a:pt x="8616" y="34693"/>
                  </a:cubicBezTo>
                  <a:lnTo>
                    <a:pt x="9061" y="34693"/>
                  </a:lnTo>
                  <a:cubicBezTo>
                    <a:pt x="9139" y="34693"/>
                    <a:pt x="9211" y="34689"/>
                    <a:pt x="9284" y="34681"/>
                  </a:cubicBezTo>
                  <a:cubicBezTo>
                    <a:pt x="9352" y="34689"/>
                    <a:pt x="9426" y="34693"/>
                    <a:pt x="9498" y="34693"/>
                  </a:cubicBezTo>
                  <a:lnTo>
                    <a:pt x="9931" y="34693"/>
                  </a:lnTo>
                  <a:cubicBezTo>
                    <a:pt x="10058" y="34693"/>
                    <a:pt x="10181" y="34681"/>
                    <a:pt x="10302" y="34660"/>
                  </a:cubicBezTo>
                  <a:cubicBezTo>
                    <a:pt x="10423" y="34681"/>
                    <a:pt x="10548" y="34693"/>
                    <a:pt x="10673" y="34693"/>
                  </a:cubicBezTo>
                  <a:lnTo>
                    <a:pt x="11151" y="34693"/>
                  </a:lnTo>
                  <a:cubicBezTo>
                    <a:pt x="11256" y="34693"/>
                    <a:pt x="11361" y="34683"/>
                    <a:pt x="11463" y="34668"/>
                  </a:cubicBezTo>
                  <a:cubicBezTo>
                    <a:pt x="11566" y="34683"/>
                    <a:pt x="11672" y="34693"/>
                    <a:pt x="11779" y="34693"/>
                  </a:cubicBezTo>
                  <a:lnTo>
                    <a:pt x="12251" y="34693"/>
                  </a:lnTo>
                  <a:cubicBezTo>
                    <a:pt x="12407" y="34693"/>
                    <a:pt x="12561" y="34675"/>
                    <a:pt x="12709" y="34642"/>
                  </a:cubicBezTo>
                  <a:cubicBezTo>
                    <a:pt x="12856" y="34675"/>
                    <a:pt x="13008" y="34693"/>
                    <a:pt x="13164" y="34693"/>
                  </a:cubicBezTo>
                  <a:lnTo>
                    <a:pt x="14454" y="34693"/>
                  </a:lnTo>
                  <a:cubicBezTo>
                    <a:pt x="14772" y="34693"/>
                    <a:pt x="15070" y="34621"/>
                    <a:pt x="15341" y="34498"/>
                  </a:cubicBezTo>
                  <a:cubicBezTo>
                    <a:pt x="15694" y="34648"/>
                    <a:pt x="16085" y="34726"/>
                    <a:pt x="16508" y="34726"/>
                  </a:cubicBezTo>
                  <a:cubicBezTo>
                    <a:pt x="16765" y="34726"/>
                    <a:pt x="17009" y="34693"/>
                    <a:pt x="17243" y="34638"/>
                  </a:cubicBezTo>
                  <a:cubicBezTo>
                    <a:pt x="17396" y="34673"/>
                    <a:pt x="17552" y="34691"/>
                    <a:pt x="17716" y="34691"/>
                  </a:cubicBezTo>
                  <a:lnTo>
                    <a:pt x="18188" y="34691"/>
                  </a:lnTo>
                  <a:cubicBezTo>
                    <a:pt x="18281" y="34691"/>
                    <a:pt x="18371" y="34685"/>
                    <a:pt x="18457" y="34673"/>
                  </a:cubicBezTo>
                  <a:cubicBezTo>
                    <a:pt x="18547" y="34685"/>
                    <a:pt x="18634" y="34691"/>
                    <a:pt x="18726" y="34691"/>
                  </a:cubicBezTo>
                  <a:lnTo>
                    <a:pt x="19208" y="34691"/>
                  </a:lnTo>
                  <a:cubicBezTo>
                    <a:pt x="19286" y="34691"/>
                    <a:pt x="19358" y="34685"/>
                    <a:pt x="19432" y="34679"/>
                  </a:cubicBezTo>
                  <a:cubicBezTo>
                    <a:pt x="19501" y="34685"/>
                    <a:pt x="19573" y="34691"/>
                    <a:pt x="19645" y="34691"/>
                  </a:cubicBezTo>
                  <a:lnTo>
                    <a:pt x="20078" y="34691"/>
                  </a:lnTo>
                  <a:cubicBezTo>
                    <a:pt x="20207" y="34691"/>
                    <a:pt x="20330" y="34679"/>
                    <a:pt x="20449" y="34658"/>
                  </a:cubicBezTo>
                  <a:cubicBezTo>
                    <a:pt x="20570" y="34679"/>
                    <a:pt x="20695" y="34691"/>
                    <a:pt x="20823" y="34691"/>
                  </a:cubicBezTo>
                  <a:lnTo>
                    <a:pt x="21299" y="34691"/>
                  </a:lnTo>
                  <a:cubicBezTo>
                    <a:pt x="21368" y="34691"/>
                    <a:pt x="21438" y="34685"/>
                    <a:pt x="21506" y="34679"/>
                  </a:cubicBezTo>
                  <a:cubicBezTo>
                    <a:pt x="21582" y="34685"/>
                    <a:pt x="21653" y="34691"/>
                    <a:pt x="21729" y="34691"/>
                  </a:cubicBezTo>
                  <a:lnTo>
                    <a:pt x="22156" y="34691"/>
                  </a:lnTo>
                  <a:cubicBezTo>
                    <a:pt x="22255" y="34691"/>
                    <a:pt x="22355" y="34683"/>
                    <a:pt x="22449" y="34671"/>
                  </a:cubicBezTo>
                  <a:cubicBezTo>
                    <a:pt x="22548" y="34683"/>
                    <a:pt x="22644" y="34691"/>
                    <a:pt x="22745" y="34691"/>
                  </a:cubicBezTo>
                  <a:lnTo>
                    <a:pt x="23229" y="34691"/>
                  </a:lnTo>
                  <a:cubicBezTo>
                    <a:pt x="23397" y="34691"/>
                    <a:pt x="23555" y="34671"/>
                    <a:pt x="23711" y="34634"/>
                  </a:cubicBezTo>
                  <a:cubicBezTo>
                    <a:pt x="23945" y="34691"/>
                    <a:pt x="24191" y="34724"/>
                    <a:pt x="24450" y="34724"/>
                  </a:cubicBezTo>
                  <a:cubicBezTo>
                    <a:pt x="24710" y="34724"/>
                    <a:pt x="24959" y="34691"/>
                    <a:pt x="25192" y="34632"/>
                  </a:cubicBezTo>
                  <a:cubicBezTo>
                    <a:pt x="25348" y="34668"/>
                    <a:pt x="25510" y="34689"/>
                    <a:pt x="25675" y="34689"/>
                  </a:cubicBezTo>
                  <a:lnTo>
                    <a:pt x="26963" y="34689"/>
                  </a:lnTo>
                  <a:cubicBezTo>
                    <a:pt x="28151" y="34689"/>
                    <a:pt x="29113" y="33727"/>
                    <a:pt x="29113" y="32539"/>
                  </a:cubicBezTo>
                  <a:lnTo>
                    <a:pt x="29113" y="32108"/>
                  </a:lnTo>
                  <a:cubicBezTo>
                    <a:pt x="29113" y="31811"/>
                    <a:pt x="29051" y="31532"/>
                    <a:pt x="28943" y="31275"/>
                  </a:cubicBezTo>
                  <a:lnTo>
                    <a:pt x="28943" y="31228"/>
                  </a:lnTo>
                  <a:lnTo>
                    <a:pt x="28943" y="30797"/>
                  </a:lnTo>
                  <a:lnTo>
                    <a:pt x="28943" y="30795"/>
                  </a:lnTo>
                  <a:cubicBezTo>
                    <a:pt x="29051" y="30539"/>
                    <a:pt x="29113" y="30258"/>
                    <a:pt x="29113" y="29962"/>
                  </a:cubicBezTo>
                  <a:lnTo>
                    <a:pt x="29113" y="29531"/>
                  </a:lnTo>
                  <a:cubicBezTo>
                    <a:pt x="29113" y="28475"/>
                    <a:pt x="28352" y="27597"/>
                    <a:pt x="27347" y="27418"/>
                  </a:cubicBezTo>
                  <a:lnTo>
                    <a:pt x="27347" y="19595"/>
                  </a:lnTo>
                  <a:cubicBezTo>
                    <a:pt x="27347" y="19595"/>
                    <a:pt x="27353" y="17923"/>
                    <a:pt x="27336" y="17839"/>
                  </a:cubicBezTo>
                  <a:cubicBezTo>
                    <a:pt x="27260" y="14998"/>
                    <a:pt x="26782" y="13008"/>
                    <a:pt x="26434" y="11922"/>
                  </a:cubicBezTo>
                  <a:lnTo>
                    <a:pt x="27238" y="11311"/>
                  </a:lnTo>
                  <a:lnTo>
                    <a:pt x="27330" y="11311"/>
                  </a:lnTo>
                  <a:cubicBezTo>
                    <a:pt x="27784" y="11311"/>
                    <a:pt x="28241" y="11167"/>
                    <a:pt x="28631" y="10872"/>
                  </a:cubicBezTo>
                  <a:lnTo>
                    <a:pt x="28971" y="10609"/>
                  </a:lnTo>
                  <a:cubicBezTo>
                    <a:pt x="29425" y="10265"/>
                    <a:pt x="29722" y="9754"/>
                    <a:pt x="29800" y="9190"/>
                  </a:cubicBezTo>
                  <a:cubicBezTo>
                    <a:pt x="29872" y="8626"/>
                    <a:pt x="29722" y="8053"/>
                    <a:pt x="29378" y="7600"/>
                  </a:cubicBezTo>
                  <a:lnTo>
                    <a:pt x="28491" y="6434"/>
                  </a:lnTo>
                  <a:cubicBezTo>
                    <a:pt x="28393" y="6305"/>
                    <a:pt x="28276" y="6188"/>
                    <a:pt x="28153" y="6086"/>
                  </a:cubicBezTo>
                  <a:cubicBezTo>
                    <a:pt x="28071" y="5954"/>
                    <a:pt x="27974" y="5829"/>
                    <a:pt x="27862" y="5716"/>
                  </a:cubicBezTo>
                  <a:lnTo>
                    <a:pt x="26953" y="4803"/>
                  </a:lnTo>
                  <a:cubicBezTo>
                    <a:pt x="26817" y="4666"/>
                    <a:pt x="26663" y="4553"/>
                    <a:pt x="26499" y="4459"/>
                  </a:cubicBezTo>
                  <a:cubicBezTo>
                    <a:pt x="26378" y="4295"/>
                    <a:pt x="26233" y="4145"/>
                    <a:pt x="26064" y="4018"/>
                  </a:cubicBezTo>
                  <a:lnTo>
                    <a:pt x="25728" y="3763"/>
                  </a:lnTo>
                  <a:cubicBezTo>
                    <a:pt x="25660" y="3714"/>
                    <a:pt x="25595" y="3669"/>
                    <a:pt x="25525" y="3628"/>
                  </a:cubicBezTo>
                  <a:cubicBezTo>
                    <a:pt x="25465" y="3570"/>
                    <a:pt x="25404" y="3519"/>
                    <a:pt x="25338" y="3470"/>
                  </a:cubicBezTo>
                  <a:lnTo>
                    <a:pt x="24864" y="3115"/>
                  </a:lnTo>
                  <a:cubicBezTo>
                    <a:pt x="24628" y="2936"/>
                    <a:pt x="24368" y="2817"/>
                    <a:pt x="24099" y="2748"/>
                  </a:cubicBezTo>
                  <a:cubicBezTo>
                    <a:pt x="23935" y="2563"/>
                    <a:pt x="23740" y="2407"/>
                    <a:pt x="23512" y="2284"/>
                  </a:cubicBezTo>
                  <a:lnTo>
                    <a:pt x="22901" y="1956"/>
                  </a:lnTo>
                  <a:cubicBezTo>
                    <a:pt x="22579" y="1781"/>
                    <a:pt x="22230" y="1699"/>
                    <a:pt x="21883" y="1699"/>
                  </a:cubicBezTo>
                  <a:cubicBezTo>
                    <a:pt x="21852" y="1699"/>
                    <a:pt x="21822" y="1703"/>
                    <a:pt x="21793" y="1703"/>
                  </a:cubicBezTo>
                  <a:cubicBezTo>
                    <a:pt x="21557" y="1433"/>
                    <a:pt x="21257" y="1219"/>
                    <a:pt x="20917" y="1090"/>
                  </a:cubicBezTo>
                  <a:lnTo>
                    <a:pt x="20474" y="926"/>
                  </a:lnTo>
                  <a:cubicBezTo>
                    <a:pt x="20228" y="834"/>
                    <a:pt x="19973" y="790"/>
                    <a:pt x="19725" y="790"/>
                  </a:cubicBezTo>
                  <a:cubicBezTo>
                    <a:pt x="19704" y="790"/>
                    <a:pt x="19680" y="793"/>
                    <a:pt x="19659" y="793"/>
                  </a:cubicBezTo>
                  <a:cubicBezTo>
                    <a:pt x="19401" y="645"/>
                    <a:pt x="19116" y="534"/>
                    <a:pt x="18808" y="462"/>
                  </a:cubicBezTo>
                  <a:lnTo>
                    <a:pt x="18129" y="308"/>
                  </a:lnTo>
                  <a:cubicBezTo>
                    <a:pt x="17967" y="271"/>
                    <a:pt x="17809" y="255"/>
                    <a:pt x="17653" y="255"/>
                  </a:cubicBezTo>
                  <a:cubicBezTo>
                    <a:pt x="17417" y="255"/>
                    <a:pt x="17187" y="296"/>
                    <a:pt x="16972" y="368"/>
                  </a:cubicBezTo>
                  <a:cubicBezTo>
                    <a:pt x="16652" y="163"/>
                    <a:pt x="16272" y="35"/>
                    <a:pt x="15862" y="29"/>
                  </a:cubicBezTo>
                  <a:lnTo>
                    <a:pt x="14571" y="1"/>
                  </a:lnTo>
                  <a:close/>
                </a:path>
              </a:pathLst>
            </a:custGeom>
            <a:solidFill>
              <a:schemeClr val="accent3"/>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7775795" y="409410"/>
              <a:ext cx="67749" cy="69555"/>
            </a:xfrm>
            <a:custGeom>
              <a:rect b="b" l="l" r="r" t="t"/>
              <a:pathLst>
                <a:path extrusionOk="0" h="2080" w="2026">
                  <a:moveTo>
                    <a:pt x="684" y="1"/>
                  </a:moveTo>
                  <a:cubicBezTo>
                    <a:pt x="608" y="36"/>
                    <a:pt x="526" y="83"/>
                    <a:pt x="436" y="142"/>
                  </a:cubicBezTo>
                  <a:cubicBezTo>
                    <a:pt x="349" y="198"/>
                    <a:pt x="272" y="267"/>
                    <a:pt x="208" y="343"/>
                  </a:cubicBezTo>
                  <a:cubicBezTo>
                    <a:pt x="66" y="516"/>
                    <a:pt x="1" y="680"/>
                    <a:pt x="3" y="838"/>
                  </a:cubicBezTo>
                  <a:cubicBezTo>
                    <a:pt x="5" y="996"/>
                    <a:pt x="66" y="1123"/>
                    <a:pt x="185" y="1221"/>
                  </a:cubicBezTo>
                  <a:cubicBezTo>
                    <a:pt x="287" y="1306"/>
                    <a:pt x="394" y="1348"/>
                    <a:pt x="509" y="1348"/>
                  </a:cubicBezTo>
                  <a:cubicBezTo>
                    <a:pt x="548" y="1348"/>
                    <a:pt x="587" y="1344"/>
                    <a:pt x="626" y="1334"/>
                  </a:cubicBezTo>
                  <a:cubicBezTo>
                    <a:pt x="782" y="1295"/>
                    <a:pt x="936" y="1244"/>
                    <a:pt x="1082" y="1180"/>
                  </a:cubicBezTo>
                  <a:cubicBezTo>
                    <a:pt x="1180" y="1135"/>
                    <a:pt x="1275" y="1102"/>
                    <a:pt x="1367" y="1072"/>
                  </a:cubicBezTo>
                  <a:cubicBezTo>
                    <a:pt x="1404" y="1059"/>
                    <a:pt x="1438" y="1053"/>
                    <a:pt x="1468" y="1053"/>
                  </a:cubicBezTo>
                  <a:cubicBezTo>
                    <a:pt x="1513" y="1053"/>
                    <a:pt x="1551" y="1067"/>
                    <a:pt x="1582" y="1092"/>
                  </a:cubicBezTo>
                  <a:cubicBezTo>
                    <a:pt x="1636" y="1139"/>
                    <a:pt x="1662" y="1195"/>
                    <a:pt x="1652" y="1267"/>
                  </a:cubicBezTo>
                  <a:cubicBezTo>
                    <a:pt x="1644" y="1338"/>
                    <a:pt x="1601" y="1420"/>
                    <a:pt x="1523" y="1513"/>
                  </a:cubicBezTo>
                  <a:cubicBezTo>
                    <a:pt x="1470" y="1581"/>
                    <a:pt x="1400" y="1638"/>
                    <a:pt x="1316" y="1693"/>
                  </a:cubicBezTo>
                  <a:cubicBezTo>
                    <a:pt x="1234" y="1747"/>
                    <a:pt x="1160" y="1786"/>
                    <a:pt x="1094" y="1812"/>
                  </a:cubicBezTo>
                  <a:lnTo>
                    <a:pt x="1281" y="2079"/>
                  </a:lnTo>
                  <a:cubicBezTo>
                    <a:pt x="1340" y="2069"/>
                    <a:pt x="1429" y="2026"/>
                    <a:pt x="1541" y="1946"/>
                  </a:cubicBezTo>
                  <a:cubicBezTo>
                    <a:pt x="1654" y="1868"/>
                    <a:pt x="1738" y="1796"/>
                    <a:pt x="1792" y="1728"/>
                  </a:cubicBezTo>
                  <a:cubicBezTo>
                    <a:pt x="1946" y="1542"/>
                    <a:pt x="2026" y="1365"/>
                    <a:pt x="2026" y="1197"/>
                  </a:cubicBezTo>
                  <a:cubicBezTo>
                    <a:pt x="2026" y="1031"/>
                    <a:pt x="1964" y="897"/>
                    <a:pt x="1841" y="795"/>
                  </a:cubicBezTo>
                  <a:cubicBezTo>
                    <a:pt x="1744" y="713"/>
                    <a:pt x="1640" y="673"/>
                    <a:pt x="1526" y="673"/>
                  </a:cubicBezTo>
                  <a:cubicBezTo>
                    <a:pt x="1486" y="673"/>
                    <a:pt x="1445" y="678"/>
                    <a:pt x="1402" y="688"/>
                  </a:cubicBezTo>
                  <a:cubicBezTo>
                    <a:pt x="1240" y="725"/>
                    <a:pt x="1086" y="776"/>
                    <a:pt x="940" y="842"/>
                  </a:cubicBezTo>
                  <a:lnTo>
                    <a:pt x="918" y="852"/>
                  </a:lnTo>
                  <a:cubicBezTo>
                    <a:pt x="817" y="895"/>
                    <a:pt x="725" y="930"/>
                    <a:pt x="643" y="955"/>
                  </a:cubicBezTo>
                  <a:cubicBezTo>
                    <a:pt x="616" y="962"/>
                    <a:pt x="591" y="966"/>
                    <a:pt x="567" y="966"/>
                  </a:cubicBezTo>
                  <a:cubicBezTo>
                    <a:pt x="517" y="966"/>
                    <a:pt x="473" y="950"/>
                    <a:pt x="436" y="918"/>
                  </a:cubicBezTo>
                  <a:cubicBezTo>
                    <a:pt x="382" y="875"/>
                    <a:pt x="358" y="817"/>
                    <a:pt x="372" y="752"/>
                  </a:cubicBezTo>
                  <a:cubicBezTo>
                    <a:pt x="382" y="684"/>
                    <a:pt x="415" y="620"/>
                    <a:pt x="468" y="555"/>
                  </a:cubicBezTo>
                  <a:cubicBezTo>
                    <a:pt x="526" y="485"/>
                    <a:pt x="583" y="434"/>
                    <a:pt x="651" y="395"/>
                  </a:cubicBezTo>
                  <a:cubicBezTo>
                    <a:pt x="719" y="356"/>
                    <a:pt x="782" y="323"/>
                    <a:pt x="844" y="296"/>
                  </a:cubicBezTo>
                  <a:lnTo>
                    <a:pt x="6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7825557" y="369915"/>
              <a:ext cx="71695" cy="74371"/>
            </a:xfrm>
            <a:custGeom>
              <a:rect b="b" l="l" r="r" t="t"/>
              <a:pathLst>
                <a:path extrusionOk="0" h="2224" w="2144">
                  <a:moveTo>
                    <a:pt x="472" y="503"/>
                  </a:moveTo>
                  <a:lnTo>
                    <a:pt x="1145" y="833"/>
                  </a:lnTo>
                  <a:lnTo>
                    <a:pt x="755" y="1194"/>
                  </a:lnTo>
                  <a:lnTo>
                    <a:pt x="472" y="503"/>
                  </a:lnTo>
                  <a:close/>
                  <a:moveTo>
                    <a:pt x="238" y="0"/>
                  </a:moveTo>
                  <a:lnTo>
                    <a:pt x="0" y="218"/>
                  </a:lnTo>
                  <a:lnTo>
                    <a:pt x="794" y="2224"/>
                  </a:lnTo>
                  <a:lnTo>
                    <a:pt x="1077" y="1963"/>
                  </a:lnTo>
                  <a:lnTo>
                    <a:pt x="884" y="1498"/>
                  </a:lnTo>
                  <a:lnTo>
                    <a:pt x="1442" y="977"/>
                  </a:lnTo>
                  <a:lnTo>
                    <a:pt x="1898" y="1202"/>
                  </a:lnTo>
                  <a:lnTo>
                    <a:pt x="2144" y="903"/>
                  </a:lnTo>
                  <a:lnTo>
                    <a:pt x="2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7860403" y="310690"/>
              <a:ext cx="67616" cy="76745"/>
            </a:xfrm>
            <a:custGeom>
              <a:rect b="b" l="l" r="r" t="t"/>
              <a:pathLst>
                <a:path extrusionOk="0" h="2295" w="2022">
                  <a:moveTo>
                    <a:pt x="1529" y="1"/>
                  </a:moveTo>
                  <a:lnTo>
                    <a:pt x="1209" y="220"/>
                  </a:lnTo>
                  <a:lnTo>
                    <a:pt x="1596" y="1763"/>
                  </a:lnTo>
                  <a:lnTo>
                    <a:pt x="1596" y="1763"/>
                  </a:lnTo>
                  <a:lnTo>
                    <a:pt x="283" y="860"/>
                  </a:lnTo>
                  <a:lnTo>
                    <a:pt x="0" y="1119"/>
                  </a:lnTo>
                  <a:lnTo>
                    <a:pt x="1754" y="2294"/>
                  </a:lnTo>
                  <a:lnTo>
                    <a:pt x="2021" y="2103"/>
                  </a:lnTo>
                  <a:lnTo>
                    <a:pt x="15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7925848" y="285575"/>
              <a:ext cx="72264" cy="78116"/>
            </a:xfrm>
            <a:custGeom>
              <a:rect b="b" l="l" r="r" t="t"/>
              <a:pathLst>
                <a:path extrusionOk="0" h="2336" w="2161">
                  <a:moveTo>
                    <a:pt x="1078" y="1"/>
                  </a:moveTo>
                  <a:lnTo>
                    <a:pt x="1" y="536"/>
                  </a:lnTo>
                  <a:lnTo>
                    <a:pt x="899" y="2335"/>
                  </a:lnTo>
                  <a:lnTo>
                    <a:pt x="2161" y="1708"/>
                  </a:lnTo>
                  <a:lnTo>
                    <a:pt x="1970" y="1470"/>
                  </a:lnTo>
                  <a:lnTo>
                    <a:pt x="1106" y="1900"/>
                  </a:lnTo>
                  <a:lnTo>
                    <a:pt x="854" y="1396"/>
                  </a:lnTo>
                  <a:lnTo>
                    <a:pt x="1394" y="1127"/>
                  </a:lnTo>
                  <a:lnTo>
                    <a:pt x="1201" y="881"/>
                  </a:lnTo>
                  <a:lnTo>
                    <a:pt x="719" y="1121"/>
                  </a:lnTo>
                  <a:lnTo>
                    <a:pt x="479" y="637"/>
                  </a:lnTo>
                  <a:lnTo>
                    <a:pt x="1264" y="245"/>
                  </a:lnTo>
                  <a:lnTo>
                    <a:pt x="10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8001192" y="254641"/>
              <a:ext cx="57116" cy="73969"/>
            </a:xfrm>
            <a:custGeom>
              <a:rect b="b" l="l" r="r" t="t"/>
              <a:pathLst>
                <a:path extrusionOk="0" h="2212" w="1708">
                  <a:moveTo>
                    <a:pt x="1566" y="0"/>
                  </a:moveTo>
                  <a:lnTo>
                    <a:pt x="0" y="444"/>
                  </a:lnTo>
                  <a:lnTo>
                    <a:pt x="78" y="733"/>
                  </a:lnTo>
                  <a:lnTo>
                    <a:pt x="669" y="567"/>
                  </a:lnTo>
                  <a:lnTo>
                    <a:pt x="1133" y="2212"/>
                  </a:lnTo>
                  <a:lnTo>
                    <a:pt x="1508" y="2107"/>
                  </a:lnTo>
                  <a:lnTo>
                    <a:pt x="1042" y="462"/>
                  </a:lnTo>
                  <a:lnTo>
                    <a:pt x="1707" y="273"/>
                  </a:lnTo>
                  <a:lnTo>
                    <a:pt x="1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8071587" y="244140"/>
              <a:ext cx="60460" cy="73635"/>
            </a:xfrm>
            <a:custGeom>
              <a:rect b="b" l="l" r="r" t="t"/>
              <a:pathLst>
                <a:path extrusionOk="0" h="2202" w="1808">
                  <a:moveTo>
                    <a:pt x="1547" y="0"/>
                  </a:moveTo>
                  <a:lnTo>
                    <a:pt x="1167" y="52"/>
                  </a:lnTo>
                  <a:lnTo>
                    <a:pt x="1276" y="895"/>
                  </a:lnTo>
                  <a:lnTo>
                    <a:pt x="490" y="998"/>
                  </a:lnTo>
                  <a:lnTo>
                    <a:pt x="378" y="138"/>
                  </a:lnTo>
                  <a:lnTo>
                    <a:pt x="0" y="206"/>
                  </a:lnTo>
                  <a:lnTo>
                    <a:pt x="261" y="2202"/>
                  </a:lnTo>
                  <a:lnTo>
                    <a:pt x="640" y="2151"/>
                  </a:lnTo>
                  <a:lnTo>
                    <a:pt x="529" y="1305"/>
                  </a:lnTo>
                  <a:lnTo>
                    <a:pt x="1317" y="1203"/>
                  </a:lnTo>
                  <a:lnTo>
                    <a:pt x="1428" y="2048"/>
                  </a:lnTo>
                  <a:lnTo>
                    <a:pt x="1808" y="1997"/>
                  </a:lnTo>
                  <a:lnTo>
                    <a:pt x="15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8146296" y="243037"/>
              <a:ext cx="47084" cy="68084"/>
            </a:xfrm>
            <a:custGeom>
              <a:rect b="b" l="l" r="r" t="t"/>
              <a:pathLst>
                <a:path extrusionOk="0" h="2036" w="1408">
                  <a:moveTo>
                    <a:pt x="33" y="1"/>
                  </a:moveTo>
                  <a:lnTo>
                    <a:pt x="0" y="2013"/>
                  </a:lnTo>
                  <a:lnTo>
                    <a:pt x="1408" y="2036"/>
                  </a:lnTo>
                  <a:lnTo>
                    <a:pt x="1350" y="1734"/>
                  </a:lnTo>
                  <a:lnTo>
                    <a:pt x="386" y="1718"/>
                  </a:lnTo>
                  <a:lnTo>
                    <a:pt x="396" y="1154"/>
                  </a:lnTo>
                  <a:lnTo>
                    <a:pt x="997" y="1164"/>
                  </a:lnTo>
                  <a:lnTo>
                    <a:pt x="938" y="860"/>
                  </a:lnTo>
                  <a:lnTo>
                    <a:pt x="400" y="850"/>
                  </a:lnTo>
                  <a:lnTo>
                    <a:pt x="411" y="308"/>
                  </a:lnTo>
                  <a:lnTo>
                    <a:pt x="1289" y="323"/>
                  </a:lnTo>
                  <a:lnTo>
                    <a:pt x="1235" y="21"/>
                  </a:lnTo>
                  <a:lnTo>
                    <a:pt x="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8223881" y="248655"/>
              <a:ext cx="57383" cy="68652"/>
            </a:xfrm>
            <a:custGeom>
              <a:rect b="b" l="l" r="r" t="t"/>
              <a:pathLst>
                <a:path extrusionOk="0" h="2053" w="1716">
                  <a:moveTo>
                    <a:pt x="708" y="391"/>
                  </a:moveTo>
                  <a:lnTo>
                    <a:pt x="942" y="440"/>
                  </a:lnTo>
                  <a:cubicBezTo>
                    <a:pt x="1065" y="462"/>
                    <a:pt x="1154" y="508"/>
                    <a:pt x="1215" y="571"/>
                  </a:cubicBezTo>
                  <a:cubicBezTo>
                    <a:pt x="1277" y="635"/>
                    <a:pt x="1293" y="729"/>
                    <a:pt x="1266" y="858"/>
                  </a:cubicBezTo>
                  <a:cubicBezTo>
                    <a:pt x="1240" y="969"/>
                    <a:pt x="1184" y="1041"/>
                    <a:pt x="1102" y="1078"/>
                  </a:cubicBezTo>
                  <a:cubicBezTo>
                    <a:pt x="1050" y="1103"/>
                    <a:pt x="993" y="1115"/>
                    <a:pt x="930" y="1115"/>
                  </a:cubicBezTo>
                  <a:cubicBezTo>
                    <a:pt x="893" y="1115"/>
                    <a:pt x="854" y="1111"/>
                    <a:pt x="813" y="1103"/>
                  </a:cubicBezTo>
                  <a:lnTo>
                    <a:pt x="575" y="1053"/>
                  </a:lnTo>
                  <a:lnTo>
                    <a:pt x="708" y="391"/>
                  </a:lnTo>
                  <a:close/>
                  <a:moveTo>
                    <a:pt x="401" y="1"/>
                  </a:moveTo>
                  <a:lnTo>
                    <a:pt x="1" y="1977"/>
                  </a:lnTo>
                  <a:lnTo>
                    <a:pt x="374" y="2052"/>
                  </a:lnTo>
                  <a:lnTo>
                    <a:pt x="514" y="1365"/>
                  </a:lnTo>
                  <a:lnTo>
                    <a:pt x="731" y="1410"/>
                  </a:lnTo>
                  <a:cubicBezTo>
                    <a:pt x="807" y="1425"/>
                    <a:pt x="881" y="1432"/>
                    <a:pt x="953" y="1432"/>
                  </a:cubicBezTo>
                  <a:cubicBezTo>
                    <a:pt x="1081" y="1432"/>
                    <a:pt x="1204" y="1409"/>
                    <a:pt x="1324" y="1363"/>
                  </a:cubicBezTo>
                  <a:cubicBezTo>
                    <a:pt x="1509" y="1291"/>
                    <a:pt x="1623" y="1146"/>
                    <a:pt x="1671" y="920"/>
                  </a:cubicBezTo>
                  <a:cubicBezTo>
                    <a:pt x="1716" y="692"/>
                    <a:pt x="1673" y="514"/>
                    <a:pt x="1539" y="387"/>
                  </a:cubicBezTo>
                  <a:cubicBezTo>
                    <a:pt x="1408" y="257"/>
                    <a:pt x="1234" y="171"/>
                    <a:pt x="1018" y="128"/>
                  </a:cubicBezTo>
                  <a:lnTo>
                    <a:pt x="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8280565" y="263704"/>
              <a:ext cx="43439" cy="78149"/>
            </a:xfrm>
            <a:custGeom>
              <a:rect b="b" l="l" r="r" t="t"/>
              <a:pathLst>
                <a:path extrusionOk="0" h="2337" w="1299">
                  <a:moveTo>
                    <a:pt x="655" y="0"/>
                  </a:moveTo>
                  <a:lnTo>
                    <a:pt x="0" y="1906"/>
                  </a:lnTo>
                  <a:lnTo>
                    <a:pt x="1258" y="2337"/>
                  </a:lnTo>
                  <a:lnTo>
                    <a:pt x="1299" y="2035"/>
                  </a:lnTo>
                  <a:lnTo>
                    <a:pt x="460" y="1746"/>
                  </a:lnTo>
                  <a:lnTo>
                    <a:pt x="1016" y="125"/>
                  </a:lnTo>
                  <a:lnTo>
                    <a:pt x="6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8321999" y="292932"/>
              <a:ext cx="63503" cy="75140"/>
            </a:xfrm>
            <a:custGeom>
              <a:rect b="b" l="l" r="r" t="t"/>
              <a:pathLst>
                <a:path extrusionOk="0" h="2247" w="1899">
                  <a:moveTo>
                    <a:pt x="1508" y="540"/>
                  </a:moveTo>
                  <a:lnTo>
                    <a:pt x="1434" y="1289"/>
                  </a:lnTo>
                  <a:lnTo>
                    <a:pt x="956" y="1046"/>
                  </a:lnTo>
                  <a:lnTo>
                    <a:pt x="1508" y="540"/>
                  </a:lnTo>
                  <a:close/>
                  <a:moveTo>
                    <a:pt x="1605" y="0"/>
                  </a:moveTo>
                  <a:lnTo>
                    <a:pt x="0" y="1444"/>
                  </a:lnTo>
                  <a:lnTo>
                    <a:pt x="343" y="1619"/>
                  </a:lnTo>
                  <a:lnTo>
                    <a:pt x="716" y="1276"/>
                  </a:lnTo>
                  <a:lnTo>
                    <a:pt x="1398" y="1619"/>
                  </a:lnTo>
                  <a:lnTo>
                    <a:pt x="1346" y="2122"/>
                  </a:lnTo>
                  <a:lnTo>
                    <a:pt x="1713" y="2247"/>
                  </a:lnTo>
                  <a:lnTo>
                    <a:pt x="1898" y="144"/>
                  </a:lnTo>
                  <a:lnTo>
                    <a:pt x="16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8383866" y="318783"/>
              <a:ext cx="85606" cy="87713"/>
            </a:xfrm>
            <a:custGeom>
              <a:rect b="b" l="l" r="r" t="t"/>
              <a:pathLst>
                <a:path extrusionOk="0" h="2623" w="2560">
                  <a:moveTo>
                    <a:pt x="1179" y="1"/>
                  </a:moveTo>
                  <a:lnTo>
                    <a:pt x="1" y="1632"/>
                  </a:lnTo>
                  <a:lnTo>
                    <a:pt x="313" y="1853"/>
                  </a:lnTo>
                  <a:lnTo>
                    <a:pt x="1099" y="762"/>
                  </a:lnTo>
                  <a:lnTo>
                    <a:pt x="1068" y="2397"/>
                  </a:lnTo>
                  <a:lnTo>
                    <a:pt x="1382" y="2623"/>
                  </a:lnTo>
                  <a:lnTo>
                    <a:pt x="2559" y="989"/>
                  </a:lnTo>
                  <a:lnTo>
                    <a:pt x="2243" y="770"/>
                  </a:lnTo>
                  <a:lnTo>
                    <a:pt x="1458" y="1859"/>
                  </a:lnTo>
                  <a:lnTo>
                    <a:pt x="1488" y="222"/>
                  </a:lnTo>
                  <a:lnTo>
                    <a:pt x="11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8440617" y="367909"/>
              <a:ext cx="75708" cy="81125"/>
            </a:xfrm>
            <a:custGeom>
              <a:rect b="b" l="l" r="r" t="t"/>
              <a:pathLst>
                <a:path extrusionOk="0" h="2426" w="2264">
                  <a:moveTo>
                    <a:pt x="1406" y="1"/>
                  </a:moveTo>
                  <a:lnTo>
                    <a:pt x="1" y="1441"/>
                  </a:lnTo>
                  <a:lnTo>
                    <a:pt x="1008" y="2426"/>
                  </a:lnTo>
                  <a:lnTo>
                    <a:pt x="1166" y="2167"/>
                  </a:lnTo>
                  <a:lnTo>
                    <a:pt x="477" y="1492"/>
                  </a:lnTo>
                  <a:lnTo>
                    <a:pt x="870" y="1088"/>
                  </a:lnTo>
                  <a:lnTo>
                    <a:pt x="1301" y="1508"/>
                  </a:lnTo>
                  <a:lnTo>
                    <a:pt x="1472" y="1246"/>
                  </a:lnTo>
                  <a:lnTo>
                    <a:pt x="1086" y="870"/>
                  </a:lnTo>
                  <a:lnTo>
                    <a:pt x="1467" y="483"/>
                  </a:lnTo>
                  <a:lnTo>
                    <a:pt x="2095" y="1096"/>
                  </a:lnTo>
                  <a:lnTo>
                    <a:pt x="2263" y="840"/>
                  </a:lnTo>
                  <a:lnTo>
                    <a:pt x="1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8487402" y="407838"/>
              <a:ext cx="74003" cy="67950"/>
            </a:xfrm>
            <a:custGeom>
              <a:rect b="b" l="l" r="r" t="t"/>
              <a:pathLst>
                <a:path extrusionOk="0" h="2032" w="2213">
                  <a:moveTo>
                    <a:pt x="1207" y="1"/>
                  </a:moveTo>
                  <a:lnTo>
                    <a:pt x="965" y="187"/>
                  </a:lnTo>
                  <a:lnTo>
                    <a:pt x="1345" y="669"/>
                  </a:lnTo>
                  <a:lnTo>
                    <a:pt x="1" y="1726"/>
                  </a:lnTo>
                  <a:lnTo>
                    <a:pt x="239" y="2032"/>
                  </a:lnTo>
                  <a:lnTo>
                    <a:pt x="1585" y="975"/>
                  </a:lnTo>
                  <a:lnTo>
                    <a:pt x="2011" y="1517"/>
                  </a:lnTo>
                  <a:lnTo>
                    <a:pt x="2212" y="1281"/>
                  </a:lnTo>
                  <a:lnTo>
                    <a:pt x="1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7735063" y="1153156"/>
              <a:ext cx="51799" cy="74170"/>
            </a:xfrm>
            <a:custGeom>
              <a:rect b="b" l="l" r="r" t="t"/>
              <a:pathLst>
                <a:path extrusionOk="0" h="2218" w="1549">
                  <a:moveTo>
                    <a:pt x="964" y="0"/>
                  </a:moveTo>
                  <a:cubicBezTo>
                    <a:pt x="652" y="0"/>
                    <a:pt x="414" y="103"/>
                    <a:pt x="248" y="312"/>
                  </a:cubicBezTo>
                  <a:cubicBezTo>
                    <a:pt x="84" y="521"/>
                    <a:pt x="0" y="790"/>
                    <a:pt x="0" y="1118"/>
                  </a:cubicBezTo>
                  <a:cubicBezTo>
                    <a:pt x="0" y="1422"/>
                    <a:pt x="74" y="1684"/>
                    <a:pt x="226" y="1898"/>
                  </a:cubicBezTo>
                  <a:cubicBezTo>
                    <a:pt x="373" y="2111"/>
                    <a:pt x="616" y="2218"/>
                    <a:pt x="948" y="2218"/>
                  </a:cubicBezTo>
                  <a:cubicBezTo>
                    <a:pt x="1038" y="2218"/>
                    <a:pt x="1139" y="2206"/>
                    <a:pt x="1254" y="2179"/>
                  </a:cubicBezTo>
                  <a:cubicBezTo>
                    <a:pt x="1368" y="2156"/>
                    <a:pt x="1467" y="2123"/>
                    <a:pt x="1549" y="2080"/>
                  </a:cubicBezTo>
                  <a:lnTo>
                    <a:pt x="1395" y="1779"/>
                  </a:lnTo>
                  <a:cubicBezTo>
                    <a:pt x="1329" y="1805"/>
                    <a:pt x="1258" y="1828"/>
                    <a:pt x="1180" y="1849"/>
                  </a:cubicBezTo>
                  <a:cubicBezTo>
                    <a:pt x="1100" y="1867"/>
                    <a:pt x="1016" y="1877"/>
                    <a:pt x="925" y="1877"/>
                  </a:cubicBezTo>
                  <a:cubicBezTo>
                    <a:pt x="743" y="1877"/>
                    <a:pt x="611" y="1803"/>
                    <a:pt x="536" y="1652"/>
                  </a:cubicBezTo>
                  <a:cubicBezTo>
                    <a:pt x="458" y="1500"/>
                    <a:pt x="421" y="1323"/>
                    <a:pt x="421" y="1116"/>
                  </a:cubicBezTo>
                  <a:cubicBezTo>
                    <a:pt x="421" y="876"/>
                    <a:pt x="466" y="687"/>
                    <a:pt x="558" y="548"/>
                  </a:cubicBezTo>
                  <a:cubicBezTo>
                    <a:pt x="650" y="410"/>
                    <a:pt x="782" y="341"/>
                    <a:pt x="950" y="341"/>
                  </a:cubicBezTo>
                  <a:cubicBezTo>
                    <a:pt x="1032" y="341"/>
                    <a:pt x="1104" y="345"/>
                    <a:pt x="1163" y="361"/>
                  </a:cubicBezTo>
                  <a:cubicBezTo>
                    <a:pt x="1223" y="373"/>
                    <a:pt x="1303" y="398"/>
                    <a:pt x="1401" y="429"/>
                  </a:cubicBezTo>
                  <a:lnTo>
                    <a:pt x="1531" y="138"/>
                  </a:lnTo>
                  <a:cubicBezTo>
                    <a:pt x="1438" y="86"/>
                    <a:pt x="1336" y="51"/>
                    <a:pt x="1225" y="31"/>
                  </a:cubicBezTo>
                  <a:cubicBezTo>
                    <a:pt x="1112" y="10"/>
                    <a:pt x="1028" y="0"/>
                    <a:pt x="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7799940" y="1154594"/>
              <a:ext cx="47117" cy="71294"/>
            </a:xfrm>
            <a:custGeom>
              <a:rect b="b" l="l" r="r" t="t"/>
              <a:pathLst>
                <a:path extrusionOk="0" h="2132" w="1409">
                  <a:moveTo>
                    <a:pt x="1" y="0"/>
                  </a:moveTo>
                  <a:lnTo>
                    <a:pt x="1" y="2132"/>
                  </a:lnTo>
                  <a:lnTo>
                    <a:pt x="1408" y="2132"/>
                  </a:lnTo>
                  <a:lnTo>
                    <a:pt x="1347" y="1814"/>
                  </a:lnTo>
                  <a:lnTo>
                    <a:pt x="407" y="1814"/>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7856891" y="1154594"/>
              <a:ext cx="13610" cy="71294"/>
            </a:xfrm>
            <a:custGeom>
              <a:rect b="b" l="l" r="r" t="t"/>
              <a:pathLst>
                <a:path extrusionOk="0" h="2132" w="407">
                  <a:moveTo>
                    <a:pt x="1" y="0"/>
                  </a:moveTo>
                  <a:lnTo>
                    <a:pt x="1" y="2132"/>
                  </a:lnTo>
                  <a:lnTo>
                    <a:pt x="407" y="2132"/>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7888059" y="1154594"/>
              <a:ext cx="62867" cy="71294"/>
            </a:xfrm>
            <a:custGeom>
              <a:rect b="b" l="l" r="r" t="t"/>
              <a:pathLst>
                <a:path extrusionOk="0" h="2132" w="1880">
                  <a:moveTo>
                    <a:pt x="0" y="0"/>
                  </a:moveTo>
                  <a:lnTo>
                    <a:pt x="0" y="2132"/>
                  </a:lnTo>
                  <a:lnTo>
                    <a:pt x="404" y="2132"/>
                  </a:lnTo>
                  <a:lnTo>
                    <a:pt x="404" y="831"/>
                  </a:lnTo>
                  <a:lnTo>
                    <a:pt x="915" y="1486"/>
                  </a:lnTo>
                  <a:lnTo>
                    <a:pt x="1071" y="1465"/>
                  </a:lnTo>
                  <a:lnTo>
                    <a:pt x="1469" y="903"/>
                  </a:lnTo>
                  <a:lnTo>
                    <a:pt x="1469" y="2132"/>
                  </a:lnTo>
                  <a:lnTo>
                    <a:pt x="1879" y="2132"/>
                  </a:lnTo>
                  <a:lnTo>
                    <a:pt x="1879" y="0"/>
                  </a:lnTo>
                  <a:lnTo>
                    <a:pt x="1631" y="0"/>
                  </a:lnTo>
                  <a:lnTo>
                    <a:pt x="977" y="985"/>
                  </a:lnTo>
                  <a:lnTo>
                    <a:pt x="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7960159" y="1154594"/>
              <a:ext cx="66980" cy="71294"/>
            </a:xfrm>
            <a:custGeom>
              <a:rect b="b" l="l" r="r" t="t"/>
              <a:pathLst>
                <a:path extrusionOk="0" h="2132" w="2003">
                  <a:moveTo>
                    <a:pt x="997" y="556"/>
                  </a:moveTo>
                  <a:lnTo>
                    <a:pt x="1283" y="1301"/>
                  </a:lnTo>
                  <a:lnTo>
                    <a:pt x="718" y="1301"/>
                  </a:lnTo>
                  <a:lnTo>
                    <a:pt x="997" y="556"/>
                  </a:lnTo>
                  <a:close/>
                  <a:moveTo>
                    <a:pt x="831" y="0"/>
                  </a:moveTo>
                  <a:lnTo>
                    <a:pt x="0" y="2132"/>
                  </a:lnTo>
                  <a:lnTo>
                    <a:pt x="409" y="2132"/>
                  </a:lnTo>
                  <a:lnTo>
                    <a:pt x="595" y="1629"/>
                  </a:lnTo>
                  <a:lnTo>
                    <a:pt x="1404" y="1629"/>
                  </a:lnTo>
                  <a:lnTo>
                    <a:pt x="1596" y="2132"/>
                  </a:lnTo>
                  <a:lnTo>
                    <a:pt x="2003" y="2074"/>
                  </a:lnTo>
                  <a:lnTo>
                    <a:pt x="11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8028481" y="1154594"/>
              <a:ext cx="59924" cy="71294"/>
            </a:xfrm>
            <a:custGeom>
              <a:rect b="b" l="l" r="r" t="t"/>
              <a:pathLst>
                <a:path extrusionOk="0" h="2132" w="1792">
                  <a:moveTo>
                    <a:pt x="1" y="0"/>
                  </a:moveTo>
                  <a:lnTo>
                    <a:pt x="1" y="318"/>
                  </a:lnTo>
                  <a:lnTo>
                    <a:pt x="651" y="318"/>
                  </a:lnTo>
                  <a:lnTo>
                    <a:pt x="651" y="2132"/>
                  </a:lnTo>
                  <a:lnTo>
                    <a:pt x="1061" y="2132"/>
                  </a:lnTo>
                  <a:lnTo>
                    <a:pt x="1061" y="320"/>
                  </a:lnTo>
                  <a:lnTo>
                    <a:pt x="1792" y="320"/>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8097638" y="1154594"/>
              <a:ext cx="49926" cy="71294"/>
            </a:xfrm>
            <a:custGeom>
              <a:rect b="b" l="l" r="r" t="t"/>
              <a:pathLst>
                <a:path extrusionOk="0" h="2132" w="1493">
                  <a:moveTo>
                    <a:pt x="1" y="0"/>
                  </a:moveTo>
                  <a:lnTo>
                    <a:pt x="1" y="2132"/>
                  </a:lnTo>
                  <a:lnTo>
                    <a:pt x="1492" y="2132"/>
                  </a:lnTo>
                  <a:lnTo>
                    <a:pt x="1429" y="1816"/>
                  </a:lnTo>
                  <a:lnTo>
                    <a:pt x="405" y="1816"/>
                  </a:lnTo>
                  <a:lnTo>
                    <a:pt x="405" y="1219"/>
                  </a:lnTo>
                  <a:lnTo>
                    <a:pt x="1041" y="1219"/>
                  </a:lnTo>
                  <a:lnTo>
                    <a:pt x="975" y="895"/>
                  </a:lnTo>
                  <a:lnTo>
                    <a:pt x="405" y="895"/>
                  </a:lnTo>
                  <a:lnTo>
                    <a:pt x="405" y="320"/>
                  </a:lnTo>
                  <a:lnTo>
                    <a:pt x="1336" y="320"/>
                  </a:lnTo>
                  <a:lnTo>
                    <a:pt x="1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8180373" y="1153156"/>
              <a:ext cx="51832" cy="74170"/>
            </a:xfrm>
            <a:custGeom>
              <a:rect b="b" l="l" r="r" t="t"/>
              <a:pathLst>
                <a:path extrusionOk="0" h="2218" w="1550">
                  <a:moveTo>
                    <a:pt x="965" y="0"/>
                  </a:moveTo>
                  <a:cubicBezTo>
                    <a:pt x="655" y="0"/>
                    <a:pt x="415" y="103"/>
                    <a:pt x="249" y="312"/>
                  </a:cubicBezTo>
                  <a:cubicBezTo>
                    <a:pt x="85" y="521"/>
                    <a:pt x="1" y="790"/>
                    <a:pt x="1" y="1118"/>
                  </a:cubicBezTo>
                  <a:cubicBezTo>
                    <a:pt x="1" y="1422"/>
                    <a:pt x="75" y="1684"/>
                    <a:pt x="227" y="1898"/>
                  </a:cubicBezTo>
                  <a:cubicBezTo>
                    <a:pt x="376" y="2111"/>
                    <a:pt x="616" y="2218"/>
                    <a:pt x="949" y="2218"/>
                  </a:cubicBezTo>
                  <a:cubicBezTo>
                    <a:pt x="1039" y="2218"/>
                    <a:pt x="1140" y="2206"/>
                    <a:pt x="1254" y="2179"/>
                  </a:cubicBezTo>
                  <a:cubicBezTo>
                    <a:pt x="1369" y="2156"/>
                    <a:pt x="1468" y="2123"/>
                    <a:pt x="1550" y="2080"/>
                  </a:cubicBezTo>
                  <a:lnTo>
                    <a:pt x="1396" y="1779"/>
                  </a:lnTo>
                  <a:cubicBezTo>
                    <a:pt x="1332" y="1805"/>
                    <a:pt x="1261" y="1828"/>
                    <a:pt x="1181" y="1849"/>
                  </a:cubicBezTo>
                  <a:cubicBezTo>
                    <a:pt x="1101" y="1867"/>
                    <a:pt x="1016" y="1877"/>
                    <a:pt x="926" y="1877"/>
                  </a:cubicBezTo>
                  <a:cubicBezTo>
                    <a:pt x="746" y="1877"/>
                    <a:pt x="614" y="1803"/>
                    <a:pt x="536" y="1652"/>
                  </a:cubicBezTo>
                  <a:cubicBezTo>
                    <a:pt x="460" y="1500"/>
                    <a:pt x="421" y="1323"/>
                    <a:pt x="421" y="1116"/>
                  </a:cubicBezTo>
                  <a:cubicBezTo>
                    <a:pt x="421" y="876"/>
                    <a:pt x="467" y="687"/>
                    <a:pt x="559" y="548"/>
                  </a:cubicBezTo>
                  <a:cubicBezTo>
                    <a:pt x="653" y="410"/>
                    <a:pt x="783" y="341"/>
                    <a:pt x="953" y="341"/>
                  </a:cubicBezTo>
                  <a:cubicBezTo>
                    <a:pt x="1035" y="341"/>
                    <a:pt x="1107" y="345"/>
                    <a:pt x="1166" y="361"/>
                  </a:cubicBezTo>
                  <a:cubicBezTo>
                    <a:pt x="1224" y="373"/>
                    <a:pt x="1304" y="398"/>
                    <a:pt x="1404" y="429"/>
                  </a:cubicBezTo>
                  <a:lnTo>
                    <a:pt x="1531" y="138"/>
                  </a:lnTo>
                  <a:cubicBezTo>
                    <a:pt x="1439" y="86"/>
                    <a:pt x="1336" y="51"/>
                    <a:pt x="1226" y="31"/>
                  </a:cubicBezTo>
                  <a:cubicBezTo>
                    <a:pt x="1113" y="10"/>
                    <a:pt x="1029" y="0"/>
                    <a:pt x="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8245284" y="1154093"/>
              <a:ext cx="55209" cy="71796"/>
            </a:xfrm>
            <a:custGeom>
              <a:rect b="b" l="l" r="r" t="t"/>
              <a:pathLst>
                <a:path extrusionOk="0" h="2147" w="1651">
                  <a:moveTo>
                    <a:pt x="407" y="1"/>
                  </a:moveTo>
                  <a:lnTo>
                    <a:pt x="1" y="15"/>
                  </a:lnTo>
                  <a:lnTo>
                    <a:pt x="1" y="2147"/>
                  </a:lnTo>
                  <a:lnTo>
                    <a:pt x="407" y="2147"/>
                  </a:lnTo>
                  <a:lnTo>
                    <a:pt x="407" y="1244"/>
                  </a:lnTo>
                  <a:lnTo>
                    <a:pt x="1246" y="1244"/>
                  </a:lnTo>
                  <a:lnTo>
                    <a:pt x="1246" y="2147"/>
                  </a:lnTo>
                  <a:lnTo>
                    <a:pt x="1650" y="2147"/>
                  </a:lnTo>
                  <a:lnTo>
                    <a:pt x="1650" y="15"/>
                  </a:lnTo>
                  <a:lnTo>
                    <a:pt x="1246" y="15"/>
                  </a:lnTo>
                  <a:lnTo>
                    <a:pt x="1246" y="918"/>
                  </a:lnTo>
                  <a:lnTo>
                    <a:pt x="407" y="918"/>
                  </a:lnTo>
                  <a:lnTo>
                    <a:pt x="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8309926" y="1154594"/>
              <a:ext cx="66980" cy="71294"/>
            </a:xfrm>
            <a:custGeom>
              <a:rect b="b" l="l" r="r" t="t"/>
              <a:pathLst>
                <a:path extrusionOk="0" h="2132" w="2003">
                  <a:moveTo>
                    <a:pt x="991" y="556"/>
                  </a:moveTo>
                  <a:lnTo>
                    <a:pt x="1276" y="1301"/>
                  </a:lnTo>
                  <a:lnTo>
                    <a:pt x="712" y="1301"/>
                  </a:lnTo>
                  <a:lnTo>
                    <a:pt x="991" y="556"/>
                  </a:lnTo>
                  <a:close/>
                  <a:moveTo>
                    <a:pt x="831" y="0"/>
                  </a:moveTo>
                  <a:lnTo>
                    <a:pt x="0" y="2132"/>
                  </a:lnTo>
                  <a:lnTo>
                    <a:pt x="407" y="2132"/>
                  </a:lnTo>
                  <a:lnTo>
                    <a:pt x="595" y="1629"/>
                  </a:lnTo>
                  <a:lnTo>
                    <a:pt x="1402" y="1629"/>
                  </a:lnTo>
                  <a:lnTo>
                    <a:pt x="1594" y="2132"/>
                  </a:lnTo>
                  <a:lnTo>
                    <a:pt x="2003" y="2074"/>
                  </a:ln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8386274" y="1154594"/>
              <a:ext cx="60292" cy="71294"/>
            </a:xfrm>
            <a:custGeom>
              <a:rect b="b" l="l" r="r" t="t"/>
              <a:pathLst>
                <a:path extrusionOk="0" h="2132" w="1803">
                  <a:moveTo>
                    <a:pt x="1" y="0"/>
                  </a:moveTo>
                  <a:lnTo>
                    <a:pt x="1" y="2132"/>
                  </a:lnTo>
                  <a:lnTo>
                    <a:pt x="407" y="2132"/>
                  </a:lnTo>
                  <a:lnTo>
                    <a:pt x="407" y="706"/>
                  </a:lnTo>
                  <a:lnTo>
                    <a:pt x="1394" y="2132"/>
                  </a:lnTo>
                  <a:lnTo>
                    <a:pt x="1802" y="2132"/>
                  </a:lnTo>
                  <a:lnTo>
                    <a:pt x="1802" y="0"/>
                  </a:lnTo>
                  <a:lnTo>
                    <a:pt x="1394" y="0"/>
                  </a:lnTo>
                  <a:lnTo>
                    <a:pt x="1394" y="1424"/>
                  </a:lnTo>
                  <a:lnTo>
                    <a:pt x="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8461284" y="1153223"/>
              <a:ext cx="55510" cy="74170"/>
            </a:xfrm>
            <a:custGeom>
              <a:rect b="b" l="l" r="r" t="t"/>
              <a:pathLst>
                <a:path extrusionOk="0" h="2218" w="1660">
                  <a:moveTo>
                    <a:pt x="1046" y="0"/>
                  </a:moveTo>
                  <a:cubicBezTo>
                    <a:pt x="726" y="0"/>
                    <a:pt x="470" y="109"/>
                    <a:pt x="281" y="318"/>
                  </a:cubicBezTo>
                  <a:cubicBezTo>
                    <a:pt x="94" y="527"/>
                    <a:pt x="0" y="798"/>
                    <a:pt x="0" y="1120"/>
                  </a:cubicBezTo>
                  <a:cubicBezTo>
                    <a:pt x="0" y="1424"/>
                    <a:pt x="82" y="1682"/>
                    <a:pt x="248" y="1898"/>
                  </a:cubicBezTo>
                  <a:cubicBezTo>
                    <a:pt x="412" y="2111"/>
                    <a:pt x="661" y="2218"/>
                    <a:pt x="995" y="2218"/>
                  </a:cubicBezTo>
                  <a:cubicBezTo>
                    <a:pt x="1126" y="2218"/>
                    <a:pt x="1250" y="2204"/>
                    <a:pt x="1364" y="2173"/>
                  </a:cubicBezTo>
                  <a:cubicBezTo>
                    <a:pt x="1479" y="2142"/>
                    <a:pt x="1578" y="2103"/>
                    <a:pt x="1660" y="2060"/>
                  </a:cubicBezTo>
                  <a:lnTo>
                    <a:pt x="1660" y="1005"/>
                  </a:lnTo>
                  <a:lnTo>
                    <a:pt x="882" y="1005"/>
                  </a:lnTo>
                  <a:lnTo>
                    <a:pt x="849" y="1323"/>
                  </a:lnTo>
                  <a:lnTo>
                    <a:pt x="1297" y="1323"/>
                  </a:lnTo>
                  <a:lnTo>
                    <a:pt x="1297" y="1845"/>
                  </a:lnTo>
                  <a:cubicBezTo>
                    <a:pt x="1260" y="1851"/>
                    <a:pt x="1215" y="1859"/>
                    <a:pt x="1163" y="1867"/>
                  </a:cubicBezTo>
                  <a:cubicBezTo>
                    <a:pt x="1112" y="1875"/>
                    <a:pt x="1055" y="1877"/>
                    <a:pt x="985" y="1877"/>
                  </a:cubicBezTo>
                  <a:cubicBezTo>
                    <a:pt x="800" y="1877"/>
                    <a:pt x="659" y="1808"/>
                    <a:pt x="564" y="1672"/>
                  </a:cubicBezTo>
                  <a:cubicBezTo>
                    <a:pt x="468" y="1537"/>
                    <a:pt x="421" y="1348"/>
                    <a:pt x="421" y="1116"/>
                  </a:cubicBezTo>
                  <a:cubicBezTo>
                    <a:pt x="421" y="856"/>
                    <a:pt x="480" y="661"/>
                    <a:pt x="595" y="534"/>
                  </a:cubicBezTo>
                  <a:cubicBezTo>
                    <a:pt x="710" y="404"/>
                    <a:pt x="864" y="341"/>
                    <a:pt x="1051" y="341"/>
                  </a:cubicBezTo>
                  <a:cubicBezTo>
                    <a:pt x="1143" y="341"/>
                    <a:pt x="1219" y="351"/>
                    <a:pt x="1276" y="367"/>
                  </a:cubicBezTo>
                  <a:cubicBezTo>
                    <a:pt x="1336" y="382"/>
                    <a:pt x="1410" y="402"/>
                    <a:pt x="1502" y="431"/>
                  </a:cubicBezTo>
                  <a:lnTo>
                    <a:pt x="1631" y="138"/>
                  </a:lnTo>
                  <a:cubicBezTo>
                    <a:pt x="1537" y="86"/>
                    <a:pt x="1430" y="51"/>
                    <a:pt x="1315" y="31"/>
                  </a:cubicBezTo>
                  <a:cubicBezTo>
                    <a:pt x="1198" y="10"/>
                    <a:pt x="1110" y="0"/>
                    <a:pt x="1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8532882" y="1154594"/>
              <a:ext cx="49859" cy="71294"/>
            </a:xfrm>
            <a:custGeom>
              <a:rect b="b" l="l" r="r" t="t"/>
              <a:pathLst>
                <a:path extrusionOk="0" h="2132" w="1491">
                  <a:moveTo>
                    <a:pt x="1" y="0"/>
                  </a:moveTo>
                  <a:lnTo>
                    <a:pt x="1" y="2132"/>
                  </a:lnTo>
                  <a:lnTo>
                    <a:pt x="1490" y="2132"/>
                  </a:lnTo>
                  <a:lnTo>
                    <a:pt x="1429" y="1816"/>
                  </a:lnTo>
                  <a:lnTo>
                    <a:pt x="405" y="1816"/>
                  </a:lnTo>
                  <a:lnTo>
                    <a:pt x="405" y="1219"/>
                  </a:lnTo>
                  <a:lnTo>
                    <a:pt x="1041" y="1219"/>
                  </a:lnTo>
                  <a:lnTo>
                    <a:pt x="975" y="895"/>
                  </a:lnTo>
                  <a:lnTo>
                    <a:pt x="405" y="895"/>
                  </a:lnTo>
                  <a:lnTo>
                    <a:pt x="405" y="320"/>
                  </a:lnTo>
                  <a:lnTo>
                    <a:pt x="1337" y="320"/>
                  </a:lnTo>
                  <a:lnTo>
                    <a:pt x="1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8153687" y="762756"/>
              <a:ext cx="333731" cy="280361"/>
            </a:xfrm>
            <a:custGeom>
              <a:rect b="b" l="l" r="r" t="t"/>
              <a:pathLst>
                <a:path extrusionOk="0" h="8384" w="9980">
                  <a:moveTo>
                    <a:pt x="9980" y="0"/>
                  </a:moveTo>
                  <a:cubicBezTo>
                    <a:pt x="9034" y="1666"/>
                    <a:pt x="5017" y="1231"/>
                    <a:pt x="2768" y="2844"/>
                  </a:cubicBezTo>
                  <a:cubicBezTo>
                    <a:pt x="530" y="4447"/>
                    <a:pt x="8" y="8342"/>
                    <a:pt x="1" y="8383"/>
                  </a:cubicBezTo>
                  <a:lnTo>
                    <a:pt x="1" y="8383"/>
                  </a:lnTo>
                  <a:cubicBezTo>
                    <a:pt x="52" y="8104"/>
                    <a:pt x="163" y="7837"/>
                    <a:pt x="294" y="7581"/>
                  </a:cubicBezTo>
                  <a:cubicBezTo>
                    <a:pt x="426" y="7325"/>
                    <a:pt x="575" y="7079"/>
                    <a:pt x="756" y="6853"/>
                  </a:cubicBezTo>
                  <a:cubicBezTo>
                    <a:pt x="1113" y="6399"/>
                    <a:pt x="1540" y="6003"/>
                    <a:pt x="2011" y="5669"/>
                  </a:cubicBezTo>
                  <a:cubicBezTo>
                    <a:pt x="2483" y="5339"/>
                    <a:pt x="2994" y="5060"/>
                    <a:pt x="3525" y="4838"/>
                  </a:cubicBezTo>
                  <a:cubicBezTo>
                    <a:pt x="4059" y="4612"/>
                    <a:pt x="4596" y="4444"/>
                    <a:pt x="5126" y="4249"/>
                  </a:cubicBezTo>
                  <a:cubicBezTo>
                    <a:pt x="5653" y="4054"/>
                    <a:pt x="6182" y="3857"/>
                    <a:pt x="6685" y="3617"/>
                  </a:cubicBezTo>
                  <a:cubicBezTo>
                    <a:pt x="7188" y="3377"/>
                    <a:pt x="7670" y="3098"/>
                    <a:pt x="8092" y="2741"/>
                  </a:cubicBezTo>
                  <a:cubicBezTo>
                    <a:pt x="8519" y="2387"/>
                    <a:pt x="8882" y="1962"/>
                    <a:pt x="9192" y="1494"/>
                  </a:cubicBezTo>
                  <a:cubicBezTo>
                    <a:pt x="9504" y="1028"/>
                    <a:pt x="9752" y="517"/>
                    <a:pt x="9980" y="0"/>
                  </a:cubicBezTo>
                  <a:close/>
                  <a:moveTo>
                    <a:pt x="1" y="8383"/>
                  </a:moveTo>
                  <a:cubicBezTo>
                    <a:pt x="1" y="8383"/>
                    <a:pt x="1" y="8383"/>
                    <a:pt x="1" y="8383"/>
                  </a:cubicBezTo>
                  <a:cubicBezTo>
                    <a:pt x="1" y="8383"/>
                    <a:pt x="1" y="8383"/>
                    <a:pt x="1" y="83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8153553" y="762690"/>
              <a:ext cx="359179" cy="280361"/>
            </a:xfrm>
            <a:custGeom>
              <a:rect b="b" l="l" r="r" t="t"/>
              <a:pathLst>
                <a:path extrusionOk="0" h="8384" w="10741">
                  <a:moveTo>
                    <a:pt x="9982" y="0"/>
                  </a:moveTo>
                  <a:lnTo>
                    <a:pt x="9982" y="0"/>
                  </a:lnTo>
                  <a:cubicBezTo>
                    <a:pt x="9816" y="540"/>
                    <a:pt x="9594" y="1069"/>
                    <a:pt x="9317" y="1570"/>
                  </a:cubicBezTo>
                  <a:cubicBezTo>
                    <a:pt x="9038" y="2066"/>
                    <a:pt x="8681" y="2534"/>
                    <a:pt x="8250" y="2924"/>
                  </a:cubicBezTo>
                  <a:cubicBezTo>
                    <a:pt x="7821" y="3316"/>
                    <a:pt x="7329" y="3628"/>
                    <a:pt x="6814" y="3888"/>
                  </a:cubicBezTo>
                  <a:cubicBezTo>
                    <a:pt x="6301" y="4149"/>
                    <a:pt x="5768" y="4356"/>
                    <a:pt x="5236" y="4555"/>
                  </a:cubicBezTo>
                  <a:lnTo>
                    <a:pt x="4436" y="4844"/>
                  </a:lnTo>
                  <a:cubicBezTo>
                    <a:pt x="4168" y="4939"/>
                    <a:pt x="3907" y="5029"/>
                    <a:pt x="3651" y="5136"/>
                  </a:cubicBezTo>
                  <a:cubicBezTo>
                    <a:pt x="3134" y="5349"/>
                    <a:pt x="2635" y="5597"/>
                    <a:pt x="2169" y="5903"/>
                  </a:cubicBezTo>
                  <a:cubicBezTo>
                    <a:pt x="1702" y="6202"/>
                    <a:pt x="1273" y="6559"/>
                    <a:pt x="893" y="6970"/>
                  </a:cubicBezTo>
                  <a:cubicBezTo>
                    <a:pt x="518" y="7380"/>
                    <a:pt x="189" y="7848"/>
                    <a:pt x="1" y="8383"/>
                  </a:cubicBezTo>
                  <a:cubicBezTo>
                    <a:pt x="1878" y="6334"/>
                    <a:pt x="3160" y="7479"/>
                    <a:pt x="6947" y="5655"/>
                  </a:cubicBezTo>
                  <a:cubicBezTo>
                    <a:pt x="10741" y="3831"/>
                    <a:pt x="9984" y="0"/>
                    <a:pt x="9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8487335" y="762690"/>
              <a:ext cx="33" cy="33"/>
            </a:xfrm>
            <a:custGeom>
              <a:rect b="b" l="l" r="r" t="t"/>
              <a:pathLst>
                <a:path extrusionOk="0" h="1" w="1">
                  <a:moveTo>
                    <a:pt x="1" y="0"/>
                  </a:move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8153620" y="1043032"/>
              <a:ext cx="33" cy="33"/>
            </a:xfrm>
            <a:custGeom>
              <a:rect b="b" l="l" r="r" t="t"/>
              <a:pathLst>
                <a:path extrusionOk="0" h="1" w="1">
                  <a:moveTo>
                    <a:pt x="1" y="0"/>
                  </a:moveTo>
                  <a:lnTo>
                    <a:pt x="1" y="0"/>
                  </a:lnTo>
                  <a:lnTo>
                    <a:pt x="1" y="0"/>
                  </a:ln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8153687" y="762756"/>
              <a:ext cx="333798" cy="280294"/>
            </a:xfrm>
            <a:custGeom>
              <a:rect b="b" l="l" r="r" t="t"/>
              <a:pathLst>
                <a:path extrusionOk="0" h="8382" w="9982">
                  <a:moveTo>
                    <a:pt x="9982" y="0"/>
                  </a:moveTo>
                  <a:lnTo>
                    <a:pt x="9982" y="0"/>
                  </a:lnTo>
                  <a:cubicBezTo>
                    <a:pt x="9754" y="517"/>
                    <a:pt x="9506" y="1028"/>
                    <a:pt x="9196" y="1496"/>
                  </a:cubicBezTo>
                  <a:cubicBezTo>
                    <a:pt x="8884" y="1962"/>
                    <a:pt x="8521" y="2389"/>
                    <a:pt x="8094" y="2741"/>
                  </a:cubicBezTo>
                  <a:cubicBezTo>
                    <a:pt x="7672" y="3098"/>
                    <a:pt x="7190" y="3377"/>
                    <a:pt x="6687" y="3620"/>
                  </a:cubicBezTo>
                  <a:cubicBezTo>
                    <a:pt x="6182" y="3857"/>
                    <a:pt x="5657" y="4054"/>
                    <a:pt x="5128" y="4249"/>
                  </a:cubicBezTo>
                  <a:cubicBezTo>
                    <a:pt x="4596" y="4444"/>
                    <a:pt x="4061" y="4615"/>
                    <a:pt x="3528" y="4840"/>
                  </a:cubicBezTo>
                  <a:cubicBezTo>
                    <a:pt x="2996" y="5060"/>
                    <a:pt x="2489" y="5343"/>
                    <a:pt x="2016" y="5671"/>
                  </a:cubicBezTo>
                  <a:cubicBezTo>
                    <a:pt x="1544" y="6003"/>
                    <a:pt x="1115" y="6399"/>
                    <a:pt x="758" y="6853"/>
                  </a:cubicBezTo>
                  <a:cubicBezTo>
                    <a:pt x="579" y="7079"/>
                    <a:pt x="428" y="7325"/>
                    <a:pt x="294" y="7579"/>
                  </a:cubicBezTo>
                  <a:cubicBezTo>
                    <a:pt x="163" y="7831"/>
                    <a:pt x="52" y="8102"/>
                    <a:pt x="1" y="8381"/>
                  </a:cubicBezTo>
                  <a:cubicBezTo>
                    <a:pt x="194" y="7848"/>
                    <a:pt x="522" y="7378"/>
                    <a:pt x="893" y="6968"/>
                  </a:cubicBezTo>
                  <a:cubicBezTo>
                    <a:pt x="1271" y="6559"/>
                    <a:pt x="1702" y="6200"/>
                    <a:pt x="2171" y="5903"/>
                  </a:cubicBezTo>
                  <a:cubicBezTo>
                    <a:pt x="2635" y="5599"/>
                    <a:pt x="3136" y="5349"/>
                    <a:pt x="3651" y="5138"/>
                  </a:cubicBezTo>
                  <a:cubicBezTo>
                    <a:pt x="3909" y="5029"/>
                    <a:pt x="4170" y="4939"/>
                    <a:pt x="4438" y="4844"/>
                  </a:cubicBezTo>
                  <a:lnTo>
                    <a:pt x="5239" y="4555"/>
                  </a:lnTo>
                  <a:cubicBezTo>
                    <a:pt x="5772" y="4358"/>
                    <a:pt x="6305" y="4149"/>
                    <a:pt x="6816" y="3888"/>
                  </a:cubicBezTo>
                  <a:cubicBezTo>
                    <a:pt x="7329" y="3632"/>
                    <a:pt x="7824" y="3316"/>
                    <a:pt x="8252" y="2924"/>
                  </a:cubicBezTo>
                  <a:cubicBezTo>
                    <a:pt x="8679" y="2534"/>
                    <a:pt x="9036" y="2069"/>
                    <a:pt x="9319" y="1570"/>
                  </a:cubicBezTo>
                  <a:cubicBezTo>
                    <a:pt x="9596" y="1067"/>
                    <a:pt x="9814" y="540"/>
                    <a:pt x="99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7819838" y="762756"/>
              <a:ext cx="333731" cy="280361"/>
            </a:xfrm>
            <a:custGeom>
              <a:rect b="b" l="l" r="r" t="t"/>
              <a:pathLst>
                <a:path extrusionOk="0" h="8384" w="9980">
                  <a:moveTo>
                    <a:pt x="1" y="0"/>
                  </a:moveTo>
                  <a:lnTo>
                    <a:pt x="1" y="0"/>
                  </a:lnTo>
                  <a:cubicBezTo>
                    <a:pt x="229" y="517"/>
                    <a:pt x="479" y="1028"/>
                    <a:pt x="789" y="1494"/>
                  </a:cubicBezTo>
                  <a:cubicBezTo>
                    <a:pt x="1098" y="1962"/>
                    <a:pt x="1464" y="2387"/>
                    <a:pt x="1888" y="2741"/>
                  </a:cubicBezTo>
                  <a:cubicBezTo>
                    <a:pt x="2311" y="3098"/>
                    <a:pt x="2793" y="3377"/>
                    <a:pt x="3296" y="3617"/>
                  </a:cubicBezTo>
                  <a:cubicBezTo>
                    <a:pt x="3798" y="3857"/>
                    <a:pt x="4328" y="4054"/>
                    <a:pt x="4855" y="4249"/>
                  </a:cubicBezTo>
                  <a:cubicBezTo>
                    <a:pt x="5384" y="4444"/>
                    <a:pt x="5922" y="4612"/>
                    <a:pt x="6455" y="4838"/>
                  </a:cubicBezTo>
                  <a:cubicBezTo>
                    <a:pt x="6986" y="5060"/>
                    <a:pt x="7497" y="5339"/>
                    <a:pt x="7969" y="5669"/>
                  </a:cubicBezTo>
                  <a:cubicBezTo>
                    <a:pt x="8441" y="6003"/>
                    <a:pt x="8870" y="6399"/>
                    <a:pt x="9225" y="6853"/>
                  </a:cubicBezTo>
                  <a:cubicBezTo>
                    <a:pt x="9405" y="7079"/>
                    <a:pt x="9557" y="7325"/>
                    <a:pt x="9686" y="7581"/>
                  </a:cubicBezTo>
                  <a:cubicBezTo>
                    <a:pt x="9818" y="7837"/>
                    <a:pt x="9928" y="8104"/>
                    <a:pt x="9980" y="8383"/>
                  </a:cubicBezTo>
                  <a:lnTo>
                    <a:pt x="9980" y="8383"/>
                  </a:lnTo>
                  <a:cubicBezTo>
                    <a:pt x="9973" y="8342"/>
                    <a:pt x="9450" y="4447"/>
                    <a:pt x="7212" y="2844"/>
                  </a:cubicBezTo>
                  <a:cubicBezTo>
                    <a:pt x="4964" y="1231"/>
                    <a:pt x="947" y="1666"/>
                    <a:pt x="1" y="0"/>
                  </a:cubicBezTo>
                  <a:close/>
                  <a:moveTo>
                    <a:pt x="9980" y="8383"/>
                  </a:moveTo>
                  <a:cubicBezTo>
                    <a:pt x="9980" y="8383"/>
                    <a:pt x="9980" y="8383"/>
                    <a:pt x="9980" y="8383"/>
                  </a:cubicBezTo>
                  <a:cubicBezTo>
                    <a:pt x="9980" y="8383"/>
                    <a:pt x="9980" y="8383"/>
                    <a:pt x="9980" y="83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7794690" y="762690"/>
              <a:ext cx="358945" cy="280361"/>
            </a:xfrm>
            <a:custGeom>
              <a:rect b="b" l="l" r="r" t="t"/>
              <a:pathLst>
                <a:path extrusionOk="0" h="8384" w="10734">
                  <a:moveTo>
                    <a:pt x="753" y="0"/>
                  </a:moveTo>
                  <a:cubicBezTo>
                    <a:pt x="753" y="1"/>
                    <a:pt x="0" y="3831"/>
                    <a:pt x="3787" y="5655"/>
                  </a:cubicBezTo>
                  <a:cubicBezTo>
                    <a:pt x="7574" y="7479"/>
                    <a:pt x="8857" y="6334"/>
                    <a:pt x="10734" y="8383"/>
                  </a:cubicBezTo>
                  <a:cubicBezTo>
                    <a:pt x="10545" y="7848"/>
                    <a:pt x="10217" y="7380"/>
                    <a:pt x="9841" y="6970"/>
                  </a:cubicBezTo>
                  <a:cubicBezTo>
                    <a:pt x="9462" y="6559"/>
                    <a:pt x="9033" y="6202"/>
                    <a:pt x="8565" y="5903"/>
                  </a:cubicBezTo>
                  <a:cubicBezTo>
                    <a:pt x="8100" y="5597"/>
                    <a:pt x="7601" y="5349"/>
                    <a:pt x="7084" y="5136"/>
                  </a:cubicBezTo>
                  <a:cubicBezTo>
                    <a:pt x="6828" y="5029"/>
                    <a:pt x="6567" y="4939"/>
                    <a:pt x="6298" y="4844"/>
                  </a:cubicBezTo>
                  <a:lnTo>
                    <a:pt x="5498" y="4555"/>
                  </a:lnTo>
                  <a:cubicBezTo>
                    <a:pt x="4967" y="4356"/>
                    <a:pt x="4433" y="4149"/>
                    <a:pt x="3920" y="3888"/>
                  </a:cubicBezTo>
                  <a:cubicBezTo>
                    <a:pt x="3406" y="3628"/>
                    <a:pt x="2913" y="3316"/>
                    <a:pt x="2484" y="2924"/>
                  </a:cubicBezTo>
                  <a:cubicBezTo>
                    <a:pt x="2054" y="2534"/>
                    <a:pt x="1697" y="2066"/>
                    <a:pt x="1418" y="1570"/>
                  </a:cubicBezTo>
                  <a:cubicBezTo>
                    <a:pt x="1141" y="1069"/>
                    <a:pt x="919" y="540"/>
                    <a:pt x="7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7819838" y="762690"/>
              <a:ext cx="33" cy="33"/>
            </a:xfrm>
            <a:custGeom>
              <a:rect b="b" l="l" r="r" t="t"/>
              <a:pathLst>
                <a:path extrusionOk="0" h="1" w="1">
                  <a:moveTo>
                    <a:pt x="1" y="0"/>
                  </a:move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8153620" y="1043032"/>
              <a:ext cx="33" cy="33"/>
            </a:xfrm>
            <a:custGeom>
              <a:rect b="b" l="l" r="r" t="t"/>
              <a:pathLst>
                <a:path extrusionOk="0" h="1" w="1">
                  <a:moveTo>
                    <a:pt x="1" y="0"/>
                  </a:moveTo>
                  <a:lnTo>
                    <a:pt x="1" y="0"/>
                  </a:lnTo>
                  <a:lnTo>
                    <a:pt x="1" y="0"/>
                  </a:lnTo>
                  <a:close/>
                </a:path>
              </a:pathLst>
            </a:custGeom>
            <a:solidFill>
              <a:srgbClr val="7CC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7819838" y="762756"/>
              <a:ext cx="333798" cy="280294"/>
            </a:xfrm>
            <a:custGeom>
              <a:rect b="b" l="l" r="r" t="t"/>
              <a:pathLst>
                <a:path extrusionOk="0" h="8382" w="9982">
                  <a:moveTo>
                    <a:pt x="1" y="0"/>
                  </a:moveTo>
                  <a:lnTo>
                    <a:pt x="1" y="0"/>
                  </a:lnTo>
                  <a:cubicBezTo>
                    <a:pt x="171" y="540"/>
                    <a:pt x="389" y="1067"/>
                    <a:pt x="666" y="1570"/>
                  </a:cubicBezTo>
                  <a:cubicBezTo>
                    <a:pt x="947" y="2069"/>
                    <a:pt x="1304" y="2534"/>
                    <a:pt x="1732" y="2924"/>
                  </a:cubicBezTo>
                  <a:cubicBezTo>
                    <a:pt x="2161" y="3316"/>
                    <a:pt x="2656" y="3632"/>
                    <a:pt x="3168" y="3888"/>
                  </a:cubicBezTo>
                  <a:cubicBezTo>
                    <a:pt x="3679" y="4149"/>
                    <a:pt x="4213" y="4358"/>
                    <a:pt x="4746" y="4555"/>
                  </a:cubicBezTo>
                  <a:lnTo>
                    <a:pt x="5546" y="4844"/>
                  </a:lnTo>
                  <a:cubicBezTo>
                    <a:pt x="5815" y="4939"/>
                    <a:pt x="6074" y="5029"/>
                    <a:pt x="6332" y="5138"/>
                  </a:cubicBezTo>
                  <a:cubicBezTo>
                    <a:pt x="6849" y="5349"/>
                    <a:pt x="7348" y="5599"/>
                    <a:pt x="7813" y="5903"/>
                  </a:cubicBezTo>
                  <a:cubicBezTo>
                    <a:pt x="8279" y="6200"/>
                    <a:pt x="8710" y="6559"/>
                    <a:pt x="9089" y="6968"/>
                  </a:cubicBezTo>
                  <a:cubicBezTo>
                    <a:pt x="9461" y="7378"/>
                    <a:pt x="9789" y="7848"/>
                    <a:pt x="9982" y="8381"/>
                  </a:cubicBezTo>
                  <a:cubicBezTo>
                    <a:pt x="9931" y="8102"/>
                    <a:pt x="9820" y="7831"/>
                    <a:pt x="9690" y="7579"/>
                  </a:cubicBezTo>
                  <a:cubicBezTo>
                    <a:pt x="9555" y="7325"/>
                    <a:pt x="9405" y="7079"/>
                    <a:pt x="9225" y="6853"/>
                  </a:cubicBezTo>
                  <a:cubicBezTo>
                    <a:pt x="8870" y="6399"/>
                    <a:pt x="8441" y="6003"/>
                    <a:pt x="7969" y="5671"/>
                  </a:cubicBezTo>
                  <a:cubicBezTo>
                    <a:pt x="7493" y="5343"/>
                    <a:pt x="6986" y="5060"/>
                    <a:pt x="6455" y="4840"/>
                  </a:cubicBezTo>
                  <a:cubicBezTo>
                    <a:pt x="5922" y="4615"/>
                    <a:pt x="5386" y="4444"/>
                    <a:pt x="4855" y="4249"/>
                  </a:cubicBezTo>
                  <a:cubicBezTo>
                    <a:pt x="4328" y="4054"/>
                    <a:pt x="3800" y="3857"/>
                    <a:pt x="3296" y="3620"/>
                  </a:cubicBezTo>
                  <a:cubicBezTo>
                    <a:pt x="2793" y="3377"/>
                    <a:pt x="2311" y="3098"/>
                    <a:pt x="1888" y="2741"/>
                  </a:cubicBezTo>
                  <a:cubicBezTo>
                    <a:pt x="1464" y="2389"/>
                    <a:pt x="1098" y="1962"/>
                    <a:pt x="789" y="1496"/>
                  </a:cubicBezTo>
                  <a:cubicBezTo>
                    <a:pt x="479" y="1028"/>
                    <a:pt x="229" y="51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7890734" y="493315"/>
              <a:ext cx="267453" cy="260464"/>
            </a:xfrm>
            <a:custGeom>
              <a:rect b="b" l="l" r="r" t="t"/>
              <a:pathLst>
                <a:path extrusionOk="0" h="7789" w="7998">
                  <a:moveTo>
                    <a:pt x="4640" y="1"/>
                  </a:moveTo>
                  <a:cubicBezTo>
                    <a:pt x="4503" y="1"/>
                    <a:pt x="4375" y="16"/>
                    <a:pt x="4269" y="50"/>
                  </a:cubicBezTo>
                  <a:cubicBezTo>
                    <a:pt x="4269" y="50"/>
                    <a:pt x="3028" y="286"/>
                    <a:pt x="1631" y="1630"/>
                  </a:cubicBezTo>
                  <a:cubicBezTo>
                    <a:pt x="230" y="2974"/>
                    <a:pt x="0" y="3700"/>
                    <a:pt x="0" y="3700"/>
                  </a:cubicBezTo>
                  <a:cubicBezTo>
                    <a:pt x="0" y="3700"/>
                    <a:pt x="1118" y="3638"/>
                    <a:pt x="2253" y="3310"/>
                  </a:cubicBezTo>
                  <a:lnTo>
                    <a:pt x="2253" y="3310"/>
                  </a:lnTo>
                  <a:cubicBezTo>
                    <a:pt x="1225" y="5343"/>
                    <a:pt x="1247" y="6234"/>
                    <a:pt x="1247" y="6234"/>
                  </a:cubicBezTo>
                  <a:cubicBezTo>
                    <a:pt x="1247" y="6234"/>
                    <a:pt x="2540" y="5700"/>
                    <a:pt x="3705" y="4851"/>
                  </a:cubicBezTo>
                  <a:lnTo>
                    <a:pt x="3705" y="4851"/>
                  </a:lnTo>
                  <a:cubicBezTo>
                    <a:pt x="3564" y="7009"/>
                    <a:pt x="3912" y="7789"/>
                    <a:pt x="3912" y="7789"/>
                  </a:cubicBezTo>
                  <a:cubicBezTo>
                    <a:pt x="3912" y="7789"/>
                    <a:pt x="5170" y="6531"/>
                    <a:pt x="5921" y="5085"/>
                  </a:cubicBezTo>
                  <a:cubicBezTo>
                    <a:pt x="6274" y="6201"/>
                    <a:pt x="6828" y="7145"/>
                    <a:pt x="6828" y="7145"/>
                  </a:cubicBezTo>
                  <a:cubicBezTo>
                    <a:pt x="6828" y="7145"/>
                    <a:pt x="7304" y="6552"/>
                    <a:pt x="7653" y="4642"/>
                  </a:cubicBezTo>
                  <a:cubicBezTo>
                    <a:pt x="7997" y="2734"/>
                    <a:pt x="7513" y="1568"/>
                    <a:pt x="7513" y="1568"/>
                  </a:cubicBezTo>
                  <a:cubicBezTo>
                    <a:pt x="7398" y="1156"/>
                    <a:pt x="6875" y="614"/>
                    <a:pt x="6510" y="551"/>
                  </a:cubicBezTo>
                  <a:cubicBezTo>
                    <a:pt x="6508" y="542"/>
                    <a:pt x="6502" y="534"/>
                    <a:pt x="6500" y="528"/>
                  </a:cubicBezTo>
                  <a:cubicBezTo>
                    <a:pt x="6475" y="479"/>
                    <a:pt x="6438" y="446"/>
                    <a:pt x="6395" y="419"/>
                  </a:cubicBezTo>
                  <a:cubicBezTo>
                    <a:pt x="6306" y="255"/>
                    <a:pt x="6050" y="183"/>
                    <a:pt x="5749" y="183"/>
                  </a:cubicBezTo>
                  <a:cubicBezTo>
                    <a:pt x="5668" y="183"/>
                    <a:pt x="5584" y="188"/>
                    <a:pt x="5498" y="198"/>
                  </a:cubicBezTo>
                  <a:cubicBezTo>
                    <a:pt x="5271" y="74"/>
                    <a:pt x="4936" y="1"/>
                    <a:pt x="4640" y="1"/>
                  </a:cubicBezTo>
                  <a:close/>
                </a:path>
              </a:pathLst>
            </a:custGeom>
            <a:solidFill>
              <a:srgbClr val="E064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7932369" y="479337"/>
              <a:ext cx="242908" cy="274442"/>
            </a:xfrm>
            <a:custGeom>
              <a:rect b="b" l="l" r="r" t="t"/>
              <a:pathLst>
                <a:path extrusionOk="0" h="8207" w="7264">
                  <a:moveTo>
                    <a:pt x="3628" y="0"/>
                  </a:moveTo>
                  <a:cubicBezTo>
                    <a:pt x="1443" y="0"/>
                    <a:pt x="581" y="1863"/>
                    <a:pt x="581" y="1863"/>
                  </a:cubicBezTo>
                  <a:cubicBezTo>
                    <a:pt x="581" y="1863"/>
                    <a:pt x="1106" y="2232"/>
                    <a:pt x="1998" y="2232"/>
                  </a:cubicBezTo>
                  <a:cubicBezTo>
                    <a:pt x="2444" y="2232"/>
                    <a:pt x="2981" y="2139"/>
                    <a:pt x="3591" y="1863"/>
                  </a:cubicBezTo>
                  <a:lnTo>
                    <a:pt x="3591" y="1863"/>
                  </a:lnTo>
                  <a:cubicBezTo>
                    <a:pt x="3591" y="1863"/>
                    <a:pt x="2376" y="5263"/>
                    <a:pt x="0" y="6652"/>
                  </a:cubicBezTo>
                  <a:cubicBezTo>
                    <a:pt x="0" y="6652"/>
                    <a:pt x="3074" y="5735"/>
                    <a:pt x="4514" y="2780"/>
                  </a:cubicBezTo>
                  <a:lnTo>
                    <a:pt x="4514" y="2780"/>
                  </a:lnTo>
                  <a:cubicBezTo>
                    <a:pt x="4514" y="2781"/>
                    <a:pt x="3989" y="5247"/>
                    <a:pt x="2665" y="8207"/>
                  </a:cubicBezTo>
                  <a:cubicBezTo>
                    <a:pt x="2665" y="8207"/>
                    <a:pt x="4971" y="6311"/>
                    <a:pt x="5127" y="3498"/>
                  </a:cubicBezTo>
                  <a:cubicBezTo>
                    <a:pt x="5127" y="3498"/>
                    <a:pt x="5162" y="5328"/>
                    <a:pt x="6215" y="5940"/>
                  </a:cubicBezTo>
                  <a:cubicBezTo>
                    <a:pt x="6215" y="5940"/>
                    <a:pt x="7263" y="4779"/>
                    <a:pt x="6808" y="3371"/>
                  </a:cubicBezTo>
                  <a:cubicBezTo>
                    <a:pt x="6350" y="1964"/>
                    <a:pt x="5761" y="462"/>
                    <a:pt x="5035" y="232"/>
                  </a:cubicBezTo>
                  <a:cubicBezTo>
                    <a:pt x="4515" y="69"/>
                    <a:pt x="4047" y="0"/>
                    <a:pt x="3628" y="0"/>
                  </a:cubicBezTo>
                  <a:close/>
                </a:path>
              </a:pathLst>
            </a:custGeom>
            <a:solidFill>
              <a:srgbClr val="3E3E3E">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7969155" y="435829"/>
              <a:ext cx="327144" cy="624425"/>
            </a:xfrm>
            <a:custGeom>
              <a:rect b="b" l="l" r="r" t="t"/>
              <a:pathLst>
                <a:path extrusionOk="0" h="18673" w="9783">
                  <a:moveTo>
                    <a:pt x="6380" y="1"/>
                  </a:moveTo>
                  <a:cubicBezTo>
                    <a:pt x="4899" y="1"/>
                    <a:pt x="3825" y="1175"/>
                    <a:pt x="3642" y="1385"/>
                  </a:cubicBezTo>
                  <a:cubicBezTo>
                    <a:pt x="3354" y="1250"/>
                    <a:pt x="2799" y="1032"/>
                    <a:pt x="2228" y="1032"/>
                  </a:cubicBezTo>
                  <a:cubicBezTo>
                    <a:pt x="2032" y="1032"/>
                    <a:pt x="1835" y="1057"/>
                    <a:pt x="1645" y="1121"/>
                  </a:cubicBezTo>
                  <a:cubicBezTo>
                    <a:pt x="655" y="1455"/>
                    <a:pt x="0" y="2772"/>
                    <a:pt x="0" y="2772"/>
                  </a:cubicBezTo>
                  <a:cubicBezTo>
                    <a:pt x="0" y="2772"/>
                    <a:pt x="576" y="2914"/>
                    <a:pt x="1290" y="2914"/>
                  </a:cubicBezTo>
                  <a:cubicBezTo>
                    <a:pt x="2104" y="2914"/>
                    <a:pt x="3098" y="2730"/>
                    <a:pt x="3625" y="1944"/>
                  </a:cubicBezTo>
                  <a:lnTo>
                    <a:pt x="3656" y="1974"/>
                  </a:lnTo>
                  <a:cubicBezTo>
                    <a:pt x="3248" y="3683"/>
                    <a:pt x="5453" y="5201"/>
                    <a:pt x="5453" y="5201"/>
                  </a:cubicBezTo>
                  <a:cubicBezTo>
                    <a:pt x="5453" y="5201"/>
                    <a:pt x="6001" y="3833"/>
                    <a:pt x="5595" y="2875"/>
                  </a:cubicBezTo>
                  <a:cubicBezTo>
                    <a:pt x="5365" y="2342"/>
                    <a:pt x="4852" y="1968"/>
                    <a:pt x="4440" y="1738"/>
                  </a:cubicBezTo>
                  <a:cubicBezTo>
                    <a:pt x="4767" y="1420"/>
                    <a:pt x="5499" y="825"/>
                    <a:pt x="6382" y="825"/>
                  </a:cubicBezTo>
                  <a:cubicBezTo>
                    <a:pt x="6495" y="825"/>
                    <a:pt x="6611" y="835"/>
                    <a:pt x="6729" y="856"/>
                  </a:cubicBezTo>
                  <a:cubicBezTo>
                    <a:pt x="7689" y="1031"/>
                    <a:pt x="8881" y="1246"/>
                    <a:pt x="8922" y="4506"/>
                  </a:cubicBezTo>
                  <a:cubicBezTo>
                    <a:pt x="8949" y="6553"/>
                    <a:pt x="8001" y="8240"/>
                    <a:pt x="7000" y="10025"/>
                  </a:cubicBezTo>
                  <a:cubicBezTo>
                    <a:pt x="6463" y="10981"/>
                    <a:pt x="5907" y="11972"/>
                    <a:pt x="5488" y="13047"/>
                  </a:cubicBezTo>
                  <a:cubicBezTo>
                    <a:pt x="4251" y="16233"/>
                    <a:pt x="5463" y="18381"/>
                    <a:pt x="5517" y="18467"/>
                  </a:cubicBezTo>
                  <a:cubicBezTo>
                    <a:pt x="5595" y="18598"/>
                    <a:pt x="5732" y="18672"/>
                    <a:pt x="5874" y="18672"/>
                  </a:cubicBezTo>
                  <a:cubicBezTo>
                    <a:pt x="5946" y="18672"/>
                    <a:pt x="6015" y="18654"/>
                    <a:pt x="6081" y="18615"/>
                  </a:cubicBezTo>
                  <a:cubicBezTo>
                    <a:pt x="6278" y="18500"/>
                    <a:pt x="6346" y="18250"/>
                    <a:pt x="6233" y="18051"/>
                  </a:cubicBezTo>
                  <a:cubicBezTo>
                    <a:pt x="6190" y="17975"/>
                    <a:pt x="5170" y="16141"/>
                    <a:pt x="6262" y="13342"/>
                  </a:cubicBezTo>
                  <a:cubicBezTo>
                    <a:pt x="6657" y="12329"/>
                    <a:pt x="7201" y="11364"/>
                    <a:pt x="7724" y="10433"/>
                  </a:cubicBezTo>
                  <a:cubicBezTo>
                    <a:pt x="8738" y="8632"/>
                    <a:pt x="9782" y="6769"/>
                    <a:pt x="9753" y="4498"/>
                  </a:cubicBezTo>
                  <a:cubicBezTo>
                    <a:pt x="9710" y="1225"/>
                    <a:pt x="8574" y="351"/>
                    <a:pt x="6881" y="46"/>
                  </a:cubicBezTo>
                  <a:cubicBezTo>
                    <a:pt x="6710" y="15"/>
                    <a:pt x="6543" y="1"/>
                    <a:pt x="63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1" name="Google Shape;751;p46"/>
          <p:cNvCxnSpPr>
            <a:stCxn id="676" idx="4"/>
            <a:endCxn id="680" idx="0"/>
          </p:cNvCxnSpPr>
          <p:nvPr/>
        </p:nvCxnSpPr>
        <p:spPr>
          <a:xfrm>
            <a:off x="3659532" y="3144538"/>
            <a:ext cx="0" cy="174900"/>
          </a:xfrm>
          <a:prstGeom prst="straightConnector1">
            <a:avLst/>
          </a:prstGeom>
          <a:noFill/>
          <a:ln cap="flat" cmpd="sng" w="19050">
            <a:solidFill>
              <a:schemeClr val="dk1"/>
            </a:solidFill>
            <a:prstDash val="solid"/>
            <a:round/>
            <a:headEnd len="med" w="med" type="none"/>
            <a:tailEnd len="med" w="med" type="none"/>
          </a:ln>
        </p:spPr>
      </p:cxnSp>
      <p:cxnSp>
        <p:nvCxnSpPr>
          <p:cNvPr id="752" name="Google Shape;752;p46"/>
          <p:cNvCxnSpPr>
            <a:stCxn id="677" idx="0"/>
            <a:endCxn id="753" idx="2"/>
          </p:cNvCxnSpPr>
          <p:nvPr/>
        </p:nvCxnSpPr>
        <p:spPr>
          <a:xfrm flipH="1" rot="10800000">
            <a:off x="5481917" y="2336038"/>
            <a:ext cx="2700" cy="1746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1" name="Google Shape;1621;p73"/>
          <p:cNvPicPr preferRelativeResize="0"/>
          <p:nvPr/>
        </p:nvPicPr>
        <p:blipFill>
          <a:blip r:embed="rId3">
            <a:alphaModFix/>
          </a:blip>
          <a:stretch>
            <a:fillRect/>
          </a:stretch>
        </p:blipFill>
        <p:spPr>
          <a:xfrm>
            <a:off x="476888" y="268250"/>
            <a:ext cx="8190226" cy="4606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7" name="Google Shape;1627;p74"/>
          <p:cNvPicPr preferRelativeResize="0"/>
          <p:nvPr/>
        </p:nvPicPr>
        <p:blipFill>
          <a:blip r:embed="rId3">
            <a:alphaModFix/>
          </a:blip>
          <a:stretch>
            <a:fillRect/>
          </a:stretch>
        </p:blipFill>
        <p:spPr>
          <a:xfrm>
            <a:off x="426913" y="240138"/>
            <a:ext cx="8290176" cy="4663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3" name="Google Shape;1633;p75"/>
          <p:cNvPicPr preferRelativeResize="0"/>
          <p:nvPr/>
        </p:nvPicPr>
        <p:blipFill>
          <a:blip r:embed="rId3">
            <a:alphaModFix/>
          </a:blip>
          <a:stretch>
            <a:fillRect/>
          </a:stretch>
        </p:blipFill>
        <p:spPr>
          <a:xfrm>
            <a:off x="426913" y="240138"/>
            <a:ext cx="8290176" cy="4663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76"/>
          <p:cNvSpPr txBox="1"/>
          <p:nvPr>
            <p:ph type="title"/>
          </p:nvPr>
        </p:nvSpPr>
        <p:spPr>
          <a:xfrm>
            <a:off x="716400" y="494675"/>
            <a:ext cx="7711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Project Demo</a:t>
            </a:r>
            <a:endParaRPr sz="4800"/>
          </a:p>
        </p:txBody>
      </p:sp>
      <p:grpSp>
        <p:nvGrpSpPr>
          <p:cNvPr id="1639" name="Google Shape;1639;p76"/>
          <p:cNvGrpSpPr/>
          <p:nvPr/>
        </p:nvGrpSpPr>
        <p:grpSpPr>
          <a:xfrm>
            <a:off x="2924115" y="1559744"/>
            <a:ext cx="3295756" cy="2631793"/>
            <a:chOff x="5349850" y="1784575"/>
            <a:chExt cx="3127200" cy="2478147"/>
          </a:xfrm>
        </p:grpSpPr>
        <p:sp>
          <p:nvSpPr>
            <p:cNvPr id="1640" name="Google Shape;1640;p76"/>
            <p:cNvSpPr/>
            <p:nvPr/>
          </p:nvSpPr>
          <p:spPr>
            <a:xfrm>
              <a:off x="5351500" y="1784575"/>
              <a:ext cx="3123900" cy="2124300"/>
            </a:xfrm>
            <a:prstGeom prst="rect">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6347981" y="3914096"/>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2" name="Google Shape;1642;p76"/>
            <p:cNvCxnSpPr/>
            <p:nvPr/>
          </p:nvCxnSpPr>
          <p:spPr>
            <a:xfrm>
              <a:off x="5349850" y="3639257"/>
              <a:ext cx="3127200" cy="0"/>
            </a:xfrm>
            <a:prstGeom prst="straightConnector1">
              <a:avLst/>
            </a:prstGeom>
            <a:noFill/>
            <a:ln cap="flat" cmpd="sng" w="28575">
              <a:solidFill>
                <a:schemeClr val="lt1"/>
              </a:solidFill>
              <a:prstDash val="solid"/>
              <a:round/>
              <a:headEnd len="med" w="med" type="none"/>
              <a:tailEnd len="med" w="med" type="none"/>
            </a:ln>
          </p:spPr>
        </p:cxnSp>
        <p:sp>
          <p:nvSpPr>
            <p:cNvPr id="1643" name="Google Shape;1643;p76"/>
            <p:cNvSpPr/>
            <p:nvPr/>
          </p:nvSpPr>
          <p:spPr>
            <a:xfrm>
              <a:off x="6851500" y="3714725"/>
              <a:ext cx="123900" cy="123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76"/>
          <p:cNvGrpSpPr/>
          <p:nvPr/>
        </p:nvGrpSpPr>
        <p:grpSpPr>
          <a:xfrm flipH="1">
            <a:off x="7167528" y="4099822"/>
            <a:ext cx="1488388" cy="989887"/>
            <a:chOff x="3418850" y="4132950"/>
            <a:chExt cx="1840925" cy="1224350"/>
          </a:xfrm>
        </p:grpSpPr>
        <p:sp>
          <p:nvSpPr>
            <p:cNvPr id="1645" name="Google Shape;1645;p76"/>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76"/>
          <p:cNvGrpSpPr/>
          <p:nvPr/>
        </p:nvGrpSpPr>
        <p:grpSpPr>
          <a:xfrm>
            <a:off x="1235059" y="3914416"/>
            <a:ext cx="1207619" cy="1123382"/>
            <a:chOff x="2670425" y="2832825"/>
            <a:chExt cx="1292400" cy="1202250"/>
          </a:xfrm>
        </p:grpSpPr>
        <p:sp>
          <p:nvSpPr>
            <p:cNvPr id="1660" name="Google Shape;1660;p76"/>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6"/>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3" name="Google Shape;1663;p76"/>
          <p:cNvPicPr preferRelativeResize="0"/>
          <p:nvPr/>
        </p:nvPicPr>
        <p:blipFill>
          <a:blip r:embed="rId3">
            <a:alphaModFix/>
          </a:blip>
          <a:stretch>
            <a:fillRect/>
          </a:stretch>
        </p:blipFill>
        <p:spPr>
          <a:xfrm>
            <a:off x="3119962" y="1723475"/>
            <a:ext cx="2904076" cy="1637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77"/>
          <p:cNvSpPr/>
          <p:nvPr/>
        </p:nvSpPr>
        <p:spPr>
          <a:xfrm>
            <a:off x="1534050" y="474575"/>
            <a:ext cx="6075900" cy="598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txBox="1"/>
          <p:nvPr>
            <p:ph type="title"/>
          </p:nvPr>
        </p:nvSpPr>
        <p:spPr>
          <a:xfrm>
            <a:off x="822575" y="2007825"/>
            <a:ext cx="2062200" cy="527700"/>
          </a:xfrm>
          <a:prstGeom prst="rect">
            <a:avLst/>
          </a:prstGeom>
        </p:spPr>
        <p:txBody>
          <a:bodyPr anchorCtr="0" anchor="ctr" bIns="91425" lIns="91425" spcFirstLastPara="1" rIns="91425" wrap="square" tIns="91425">
            <a:normAutofit fontScale="90000"/>
          </a:bodyPr>
          <a:lstStyle/>
          <a:p>
            <a:pPr indent="0" lvl="0" marL="10991" rtl="0" algn="ctr">
              <a:spcBef>
                <a:spcPts val="1745"/>
              </a:spcBef>
              <a:spcAft>
                <a:spcPts val="0"/>
              </a:spcAft>
              <a:buNone/>
            </a:pPr>
            <a:r>
              <a:rPr lang="en" sz="1700">
                <a:latin typeface="Arial"/>
                <a:ea typeface="Arial"/>
                <a:cs typeface="Arial"/>
                <a:sym typeface="Arial"/>
              </a:rPr>
              <a:t>Wireless Sensor Networks (WSN) </a:t>
            </a:r>
            <a:endParaRPr sz="1700">
              <a:latin typeface="Arial"/>
              <a:ea typeface="Arial"/>
              <a:cs typeface="Arial"/>
              <a:sym typeface="Arial"/>
            </a:endParaRPr>
          </a:p>
          <a:p>
            <a:pPr indent="0" lvl="0" marL="0" rtl="0" algn="ctr">
              <a:spcBef>
                <a:spcPts val="0"/>
              </a:spcBef>
              <a:spcAft>
                <a:spcPts val="0"/>
              </a:spcAft>
              <a:buNone/>
            </a:pPr>
            <a:r>
              <a:t/>
            </a:r>
            <a:endParaRPr sz="2900"/>
          </a:p>
        </p:txBody>
      </p:sp>
      <p:sp>
        <p:nvSpPr>
          <p:cNvPr id="1670" name="Google Shape;1670;p77"/>
          <p:cNvSpPr txBox="1"/>
          <p:nvPr>
            <p:ph idx="2" type="title"/>
          </p:nvPr>
        </p:nvSpPr>
        <p:spPr>
          <a:xfrm>
            <a:off x="3540900" y="1732400"/>
            <a:ext cx="2265600" cy="939900"/>
          </a:xfrm>
          <a:prstGeom prst="rect">
            <a:avLst/>
          </a:prstGeom>
        </p:spPr>
        <p:txBody>
          <a:bodyPr anchorCtr="0" anchor="ctr" bIns="91425" lIns="91425" spcFirstLastPara="1" rIns="91425" wrap="square" tIns="91425">
            <a:noAutofit/>
          </a:bodyPr>
          <a:lstStyle/>
          <a:p>
            <a:pPr indent="0" lvl="0" marL="17697" rtl="0" algn="l">
              <a:spcBef>
                <a:spcPts val="2545"/>
              </a:spcBef>
              <a:spcAft>
                <a:spcPts val="0"/>
              </a:spcAft>
              <a:buNone/>
            </a:pPr>
            <a:r>
              <a:rPr lang="en" sz="1600">
                <a:latin typeface="Arial"/>
                <a:ea typeface="Arial"/>
                <a:cs typeface="Arial"/>
                <a:sym typeface="Arial"/>
              </a:rPr>
              <a:t>Cloud Computing (CC) </a:t>
            </a:r>
            <a:endParaRPr sz="1600">
              <a:latin typeface="Arial"/>
              <a:ea typeface="Arial"/>
              <a:cs typeface="Arial"/>
              <a:sym typeface="Arial"/>
            </a:endParaRPr>
          </a:p>
          <a:p>
            <a:pPr indent="0" lvl="0" marL="0" rtl="0" algn="ctr">
              <a:spcBef>
                <a:spcPts val="0"/>
              </a:spcBef>
              <a:spcAft>
                <a:spcPts val="0"/>
              </a:spcAft>
              <a:buNone/>
            </a:pPr>
            <a:r>
              <a:t/>
            </a:r>
            <a:endParaRPr sz="2800"/>
          </a:p>
        </p:txBody>
      </p:sp>
      <p:sp>
        <p:nvSpPr>
          <p:cNvPr id="1671" name="Google Shape;1671;p77"/>
          <p:cNvSpPr txBox="1"/>
          <p:nvPr>
            <p:ph idx="4" type="title"/>
          </p:nvPr>
        </p:nvSpPr>
        <p:spPr>
          <a:xfrm>
            <a:off x="862775" y="3707450"/>
            <a:ext cx="2062200" cy="527700"/>
          </a:xfrm>
          <a:prstGeom prst="rect">
            <a:avLst/>
          </a:prstGeom>
        </p:spPr>
        <p:txBody>
          <a:bodyPr anchorCtr="0" anchor="ctr" bIns="91425" lIns="91425" spcFirstLastPara="1" rIns="91425" wrap="square" tIns="91425">
            <a:noAutofit/>
          </a:bodyPr>
          <a:lstStyle/>
          <a:p>
            <a:pPr indent="0" lvl="0" marL="17697" rtl="0" algn="ctr">
              <a:spcBef>
                <a:spcPts val="3069"/>
              </a:spcBef>
              <a:spcAft>
                <a:spcPts val="0"/>
              </a:spcAft>
              <a:buNone/>
            </a:pPr>
            <a:r>
              <a:rPr lang="en" sz="1700">
                <a:latin typeface="Arial"/>
                <a:ea typeface="Arial"/>
                <a:cs typeface="Arial"/>
                <a:sym typeface="Arial"/>
              </a:rPr>
              <a:t>Communication Protocol </a:t>
            </a:r>
            <a:endParaRPr sz="2900"/>
          </a:p>
        </p:txBody>
      </p:sp>
      <p:sp>
        <p:nvSpPr>
          <p:cNvPr id="1672" name="Google Shape;1672;p77"/>
          <p:cNvSpPr txBox="1"/>
          <p:nvPr>
            <p:ph idx="6" type="title"/>
          </p:nvPr>
        </p:nvSpPr>
        <p:spPr>
          <a:xfrm>
            <a:off x="3540912" y="3707450"/>
            <a:ext cx="2062200" cy="527700"/>
          </a:xfrm>
          <a:prstGeom prst="rect">
            <a:avLst/>
          </a:prstGeom>
        </p:spPr>
        <p:txBody>
          <a:bodyPr anchorCtr="0" anchor="ctr" bIns="91425" lIns="91425" spcFirstLastPara="1" rIns="91425" wrap="square" tIns="91425">
            <a:noAutofit/>
          </a:bodyPr>
          <a:lstStyle/>
          <a:p>
            <a:pPr indent="0" lvl="0" marL="21659" rtl="0" algn="ctr">
              <a:spcBef>
                <a:spcPts val="1599"/>
              </a:spcBef>
              <a:spcAft>
                <a:spcPts val="0"/>
              </a:spcAft>
              <a:buNone/>
            </a:pPr>
            <a:r>
              <a:rPr lang="en" sz="1700">
                <a:latin typeface="Arial"/>
                <a:ea typeface="Arial"/>
                <a:cs typeface="Arial"/>
                <a:sym typeface="Arial"/>
              </a:rPr>
              <a:t>Embedded Systems (ES) </a:t>
            </a:r>
            <a:endParaRPr sz="2900"/>
          </a:p>
        </p:txBody>
      </p:sp>
      <p:sp>
        <p:nvSpPr>
          <p:cNvPr id="1673" name="Google Shape;1673;p77"/>
          <p:cNvSpPr txBox="1"/>
          <p:nvPr>
            <p:ph idx="15" type="title"/>
          </p:nvPr>
        </p:nvSpPr>
        <p:spPr>
          <a:xfrm>
            <a:off x="2061750" y="487325"/>
            <a:ext cx="7713600" cy="572700"/>
          </a:xfrm>
          <a:prstGeom prst="rect">
            <a:avLst/>
          </a:prstGeom>
        </p:spPr>
        <p:txBody>
          <a:bodyPr anchorCtr="0" anchor="ctr" bIns="91425" lIns="91425" spcFirstLastPara="1" rIns="91425" wrap="square" tIns="91425">
            <a:normAutofit/>
          </a:bodyPr>
          <a:lstStyle/>
          <a:p>
            <a:pPr indent="0" lvl="0" marL="27222" rtl="0" algn="l">
              <a:spcBef>
                <a:spcPts val="2027"/>
              </a:spcBef>
              <a:spcAft>
                <a:spcPts val="0"/>
              </a:spcAft>
              <a:buNone/>
            </a:pPr>
            <a:r>
              <a:rPr lang="en" sz="2400">
                <a:solidFill>
                  <a:srgbClr val="414043"/>
                </a:solidFill>
                <a:latin typeface="Roboto"/>
                <a:ea typeface="Roboto"/>
                <a:cs typeface="Roboto"/>
                <a:sym typeface="Roboto"/>
              </a:rPr>
              <a:t>IOT ENABLING TECHNOLOGIES</a:t>
            </a:r>
            <a:endParaRPr sz="4100"/>
          </a:p>
        </p:txBody>
      </p:sp>
      <p:sp>
        <p:nvSpPr>
          <p:cNvPr id="1674" name="Google Shape;1674;p77"/>
          <p:cNvSpPr txBox="1"/>
          <p:nvPr>
            <p:ph idx="8" type="title"/>
          </p:nvPr>
        </p:nvSpPr>
        <p:spPr>
          <a:xfrm>
            <a:off x="6361800" y="1944663"/>
            <a:ext cx="2062200" cy="527700"/>
          </a:xfrm>
          <a:prstGeom prst="rect">
            <a:avLst/>
          </a:prstGeom>
        </p:spPr>
        <p:txBody>
          <a:bodyPr anchorCtr="0" anchor="ctr" bIns="91425" lIns="91425" spcFirstLastPara="1" rIns="91425" wrap="square" tIns="91425">
            <a:noAutofit/>
          </a:bodyPr>
          <a:lstStyle/>
          <a:p>
            <a:pPr indent="0" lvl="0" marL="21659" rtl="0" algn="l">
              <a:spcBef>
                <a:spcPts val="145"/>
              </a:spcBef>
              <a:spcAft>
                <a:spcPts val="0"/>
              </a:spcAft>
              <a:buSzPts val="990"/>
              <a:buNone/>
            </a:pPr>
            <a:r>
              <a:rPr lang="en" sz="1580">
                <a:latin typeface="Arial"/>
                <a:ea typeface="Arial"/>
                <a:cs typeface="Arial"/>
                <a:sym typeface="Arial"/>
              </a:rPr>
              <a:t>Big Data Analytics </a:t>
            </a:r>
            <a:endParaRPr sz="1580">
              <a:latin typeface="Arial"/>
              <a:ea typeface="Arial"/>
              <a:cs typeface="Arial"/>
              <a:sym typeface="Arial"/>
            </a:endParaRPr>
          </a:p>
          <a:p>
            <a:pPr indent="0" lvl="0" marL="0" rtl="0" algn="ctr">
              <a:spcBef>
                <a:spcPts val="0"/>
              </a:spcBef>
              <a:spcAft>
                <a:spcPts val="0"/>
              </a:spcAft>
              <a:buSzPts val="990"/>
              <a:buNone/>
            </a:pPr>
            <a:r>
              <a:t/>
            </a:r>
            <a:endParaRPr sz="2660"/>
          </a:p>
        </p:txBody>
      </p:sp>
      <p:sp>
        <p:nvSpPr>
          <p:cNvPr id="1675" name="Google Shape;1675;p77"/>
          <p:cNvSpPr/>
          <p:nvPr/>
        </p:nvSpPr>
        <p:spPr>
          <a:xfrm>
            <a:off x="1550925" y="1331988"/>
            <a:ext cx="400332" cy="400420"/>
          </a:xfrm>
          <a:custGeom>
            <a:rect b="b" l="l" r="r" t="t"/>
            <a:pathLst>
              <a:path extrusionOk="0" h="13530" w="13527">
                <a:moveTo>
                  <a:pt x="9935" y="1"/>
                </a:moveTo>
                <a:cubicBezTo>
                  <a:pt x="8596" y="1"/>
                  <a:pt x="7476" y="954"/>
                  <a:pt x="7218" y="2218"/>
                </a:cubicBezTo>
                <a:cubicBezTo>
                  <a:pt x="6642" y="1895"/>
                  <a:pt x="6008" y="1657"/>
                  <a:pt x="5327" y="1533"/>
                </a:cubicBezTo>
                <a:lnTo>
                  <a:pt x="1287" y="799"/>
                </a:lnTo>
                <a:cubicBezTo>
                  <a:pt x="1263" y="795"/>
                  <a:pt x="1239" y="793"/>
                  <a:pt x="1215" y="793"/>
                </a:cubicBezTo>
                <a:cubicBezTo>
                  <a:pt x="1028" y="793"/>
                  <a:pt x="862" y="927"/>
                  <a:pt x="827" y="1118"/>
                </a:cubicBezTo>
                <a:cubicBezTo>
                  <a:pt x="787" y="1333"/>
                  <a:pt x="931" y="1539"/>
                  <a:pt x="1146" y="1578"/>
                </a:cubicBezTo>
                <a:lnTo>
                  <a:pt x="5187" y="2312"/>
                </a:lnTo>
                <a:cubicBezTo>
                  <a:pt x="5670" y="2400"/>
                  <a:pt x="6117" y="2569"/>
                  <a:pt x="6541" y="2775"/>
                </a:cubicBezTo>
                <a:cubicBezTo>
                  <a:pt x="4917" y="3731"/>
                  <a:pt x="3743" y="5334"/>
                  <a:pt x="3287" y="7171"/>
                </a:cubicBezTo>
                <a:cubicBezTo>
                  <a:pt x="3257" y="7170"/>
                  <a:pt x="3229" y="7162"/>
                  <a:pt x="3198" y="7162"/>
                </a:cubicBezTo>
                <a:cubicBezTo>
                  <a:pt x="1450" y="7162"/>
                  <a:pt x="1" y="8585"/>
                  <a:pt x="1" y="10332"/>
                </a:cubicBezTo>
                <a:cubicBezTo>
                  <a:pt x="1" y="12080"/>
                  <a:pt x="1450" y="13530"/>
                  <a:pt x="3198" y="13530"/>
                </a:cubicBezTo>
                <a:cubicBezTo>
                  <a:pt x="4946" y="13530"/>
                  <a:pt x="6368" y="12080"/>
                  <a:pt x="6368" y="10332"/>
                </a:cubicBezTo>
                <a:cubicBezTo>
                  <a:pt x="6368" y="8889"/>
                  <a:pt x="5393" y="7683"/>
                  <a:pt x="4071" y="7299"/>
                </a:cubicBezTo>
                <a:cubicBezTo>
                  <a:pt x="4524" y="5550"/>
                  <a:pt x="5714" y="4055"/>
                  <a:pt x="7336" y="3253"/>
                </a:cubicBezTo>
                <a:cubicBezTo>
                  <a:pt x="8603" y="4172"/>
                  <a:pt x="9428" y="5648"/>
                  <a:pt x="9514" y="7282"/>
                </a:cubicBezTo>
                <a:cubicBezTo>
                  <a:pt x="8163" y="7644"/>
                  <a:pt x="7159" y="8868"/>
                  <a:pt x="7159" y="10331"/>
                </a:cubicBezTo>
                <a:cubicBezTo>
                  <a:pt x="7159" y="12079"/>
                  <a:pt x="8582" y="13528"/>
                  <a:pt x="10330" y="13528"/>
                </a:cubicBezTo>
                <a:cubicBezTo>
                  <a:pt x="12077" y="13528"/>
                  <a:pt x="13527" y="12079"/>
                  <a:pt x="13527" y="10331"/>
                </a:cubicBezTo>
                <a:cubicBezTo>
                  <a:pt x="13527" y="8584"/>
                  <a:pt x="12077" y="7161"/>
                  <a:pt x="10330" y="7161"/>
                </a:cubicBezTo>
                <a:cubicBezTo>
                  <a:pt x="10324" y="7161"/>
                  <a:pt x="10318" y="7162"/>
                  <a:pt x="10311" y="7162"/>
                </a:cubicBezTo>
                <a:cubicBezTo>
                  <a:pt x="10213" y="5623"/>
                  <a:pt x="9541" y="4198"/>
                  <a:pt x="8490" y="3171"/>
                </a:cubicBezTo>
                <a:lnTo>
                  <a:pt x="9935" y="3171"/>
                </a:lnTo>
                <a:cubicBezTo>
                  <a:pt x="11465" y="3171"/>
                  <a:pt x="12709" y="1927"/>
                  <a:pt x="12709" y="396"/>
                </a:cubicBezTo>
                <a:cubicBezTo>
                  <a:pt x="12709" y="178"/>
                  <a:pt x="12533" y="1"/>
                  <a:pt x="123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77"/>
          <p:cNvGrpSpPr/>
          <p:nvPr/>
        </p:nvGrpSpPr>
        <p:grpSpPr>
          <a:xfrm>
            <a:off x="7205213" y="1332041"/>
            <a:ext cx="375374" cy="400322"/>
            <a:chOff x="7173080" y="1878690"/>
            <a:chExt cx="374812" cy="399723"/>
          </a:xfrm>
        </p:grpSpPr>
        <p:sp>
          <p:nvSpPr>
            <p:cNvPr id="1677" name="Google Shape;1677;p77"/>
            <p:cNvSpPr/>
            <p:nvPr/>
          </p:nvSpPr>
          <p:spPr>
            <a:xfrm>
              <a:off x="7173080" y="1878690"/>
              <a:ext cx="321977" cy="224078"/>
            </a:xfrm>
            <a:custGeom>
              <a:rect b="b" l="l" r="r" t="t"/>
              <a:pathLst>
                <a:path extrusionOk="0" h="7583" w="10896">
                  <a:moveTo>
                    <a:pt x="2328" y="3978"/>
                  </a:moveTo>
                  <a:cubicBezTo>
                    <a:pt x="2567" y="3978"/>
                    <a:pt x="2773" y="4104"/>
                    <a:pt x="2896" y="4348"/>
                  </a:cubicBezTo>
                  <a:cubicBezTo>
                    <a:pt x="2989" y="4537"/>
                    <a:pt x="2979" y="4746"/>
                    <a:pt x="2870" y="4923"/>
                  </a:cubicBezTo>
                  <a:cubicBezTo>
                    <a:pt x="2761" y="5101"/>
                    <a:pt x="2577" y="5205"/>
                    <a:pt x="2367" y="5205"/>
                  </a:cubicBezTo>
                  <a:cubicBezTo>
                    <a:pt x="1937" y="5205"/>
                    <a:pt x="1587" y="4855"/>
                    <a:pt x="1587" y="4425"/>
                  </a:cubicBezTo>
                  <a:lnTo>
                    <a:pt x="1587" y="4352"/>
                  </a:lnTo>
                  <a:cubicBezTo>
                    <a:pt x="1773" y="4156"/>
                    <a:pt x="1971" y="4042"/>
                    <a:pt x="2161" y="3997"/>
                  </a:cubicBezTo>
                  <a:cubicBezTo>
                    <a:pt x="2218" y="3984"/>
                    <a:pt x="2274" y="3978"/>
                    <a:pt x="2328" y="3978"/>
                  </a:cubicBezTo>
                  <a:close/>
                  <a:moveTo>
                    <a:pt x="8908" y="1"/>
                  </a:moveTo>
                  <a:cubicBezTo>
                    <a:pt x="7815" y="1"/>
                    <a:pt x="6832" y="660"/>
                    <a:pt x="6343" y="1638"/>
                  </a:cubicBezTo>
                  <a:cubicBezTo>
                    <a:pt x="6172" y="792"/>
                    <a:pt x="5765" y="226"/>
                    <a:pt x="5131" y="57"/>
                  </a:cubicBezTo>
                  <a:cubicBezTo>
                    <a:pt x="5096" y="48"/>
                    <a:pt x="5061" y="43"/>
                    <a:pt x="5027" y="43"/>
                  </a:cubicBezTo>
                  <a:cubicBezTo>
                    <a:pt x="4861" y="43"/>
                    <a:pt x="4708" y="149"/>
                    <a:pt x="4653" y="314"/>
                  </a:cubicBezTo>
                  <a:lnTo>
                    <a:pt x="4525" y="698"/>
                  </a:lnTo>
                  <a:cubicBezTo>
                    <a:pt x="4290" y="1400"/>
                    <a:pt x="4468" y="2210"/>
                    <a:pt x="4934" y="2743"/>
                  </a:cubicBezTo>
                  <a:lnTo>
                    <a:pt x="2941" y="2138"/>
                  </a:lnTo>
                  <a:cubicBezTo>
                    <a:pt x="2778" y="2089"/>
                    <a:pt x="2616" y="2065"/>
                    <a:pt x="2459" y="2065"/>
                  </a:cubicBezTo>
                  <a:cubicBezTo>
                    <a:pt x="1554" y="2065"/>
                    <a:pt x="794" y="2831"/>
                    <a:pt x="794" y="3784"/>
                  </a:cubicBezTo>
                  <a:lnTo>
                    <a:pt x="794" y="4075"/>
                  </a:lnTo>
                  <a:cubicBezTo>
                    <a:pt x="332" y="4712"/>
                    <a:pt x="0" y="5721"/>
                    <a:pt x="0" y="7186"/>
                  </a:cubicBezTo>
                  <a:cubicBezTo>
                    <a:pt x="0" y="7406"/>
                    <a:pt x="177" y="7582"/>
                    <a:pt x="396" y="7582"/>
                  </a:cubicBezTo>
                  <a:cubicBezTo>
                    <a:pt x="615" y="7582"/>
                    <a:pt x="793" y="7406"/>
                    <a:pt x="793" y="7186"/>
                  </a:cubicBezTo>
                  <a:cubicBezTo>
                    <a:pt x="793" y="6397"/>
                    <a:pt x="895" y="5774"/>
                    <a:pt x="1055" y="5295"/>
                  </a:cubicBezTo>
                  <a:cubicBezTo>
                    <a:pt x="1337" y="5718"/>
                    <a:pt x="1819" y="5997"/>
                    <a:pt x="2364" y="5997"/>
                  </a:cubicBezTo>
                  <a:cubicBezTo>
                    <a:pt x="2848" y="5997"/>
                    <a:pt x="3287" y="5751"/>
                    <a:pt x="3542" y="5340"/>
                  </a:cubicBezTo>
                  <a:cubicBezTo>
                    <a:pt x="3796" y="4930"/>
                    <a:pt x="3818" y="4426"/>
                    <a:pt x="3587" y="3965"/>
                  </a:cubicBezTo>
                  <a:cubicBezTo>
                    <a:pt x="3344" y="3472"/>
                    <a:pt x="2862" y="3183"/>
                    <a:pt x="2331" y="3183"/>
                  </a:cubicBezTo>
                  <a:cubicBezTo>
                    <a:pt x="2216" y="3183"/>
                    <a:pt x="2097" y="3197"/>
                    <a:pt x="1979" y="3226"/>
                  </a:cubicBezTo>
                  <a:cubicBezTo>
                    <a:pt x="1889" y="3246"/>
                    <a:pt x="1799" y="3276"/>
                    <a:pt x="1710" y="3314"/>
                  </a:cubicBezTo>
                  <a:cubicBezTo>
                    <a:pt x="1862" y="3042"/>
                    <a:pt x="2143" y="2858"/>
                    <a:pt x="2461" y="2858"/>
                  </a:cubicBezTo>
                  <a:cubicBezTo>
                    <a:pt x="2542" y="2858"/>
                    <a:pt x="2626" y="2870"/>
                    <a:pt x="2711" y="2897"/>
                  </a:cubicBezTo>
                  <a:cubicBezTo>
                    <a:pt x="4948" y="3564"/>
                    <a:pt x="5020" y="3616"/>
                    <a:pt x="5128" y="3616"/>
                  </a:cubicBezTo>
                  <a:cubicBezTo>
                    <a:pt x="5140" y="3616"/>
                    <a:pt x="5152" y="3616"/>
                    <a:pt x="5167" y="3615"/>
                  </a:cubicBezTo>
                  <a:lnTo>
                    <a:pt x="5167" y="3615"/>
                  </a:lnTo>
                  <a:cubicBezTo>
                    <a:pt x="4539" y="4284"/>
                    <a:pt x="4331" y="5224"/>
                    <a:pt x="4632" y="6095"/>
                  </a:cubicBezTo>
                  <a:cubicBezTo>
                    <a:pt x="4689" y="6256"/>
                    <a:pt x="4842" y="6361"/>
                    <a:pt x="5006" y="6361"/>
                  </a:cubicBezTo>
                  <a:cubicBezTo>
                    <a:pt x="5032" y="6361"/>
                    <a:pt x="5058" y="6359"/>
                    <a:pt x="5085" y="6353"/>
                  </a:cubicBezTo>
                  <a:cubicBezTo>
                    <a:pt x="5458" y="6279"/>
                    <a:pt x="5771" y="6110"/>
                    <a:pt x="5993" y="5862"/>
                  </a:cubicBezTo>
                  <a:cubicBezTo>
                    <a:pt x="6425" y="5378"/>
                    <a:pt x="6379" y="5198"/>
                    <a:pt x="6425" y="5093"/>
                  </a:cubicBezTo>
                  <a:cubicBezTo>
                    <a:pt x="6948" y="5925"/>
                    <a:pt x="7851" y="6394"/>
                    <a:pt x="8810" y="6394"/>
                  </a:cubicBezTo>
                  <a:lnTo>
                    <a:pt x="9112" y="6394"/>
                  </a:lnTo>
                  <a:cubicBezTo>
                    <a:pt x="9340" y="6394"/>
                    <a:pt x="9517" y="6204"/>
                    <a:pt x="9508" y="5983"/>
                  </a:cubicBezTo>
                  <a:cubicBezTo>
                    <a:pt x="9481" y="5247"/>
                    <a:pt x="9337" y="4631"/>
                    <a:pt x="8722" y="4016"/>
                  </a:cubicBezTo>
                  <a:cubicBezTo>
                    <a:pt x="9476" y="4016"/>
                    <a:pt x="10103" y="3982"/>
                    <a:pt x="10726" y="3541"/>
                  </a:cubicBezTo>
                  <a:cubicBezTo>
                    <a:pt x="10828" y="3470"/>
                    <a:pt x="10890" y="3353"/>
                    <a:pt x="10893" y="3227"/>
                  </a:cubicBezTo>
                  <a:cubicBezTo>
                    <a:pt x="10896" y="3102"/>
                    <a:pt x="10839" y="2983"/>
                    <a:pt x="10741" y="2906"/>
                  </a:cubicBezTo>
                  <a:cubicBezTo>
                    <a:pt x="10052" y="2366"/>
                    <a:pt x="9384" y="2239"/>
                    <a:pt x="8612" y="2091"/>
                  </a:cubicBezTo>
                  <a:lnTo>
                    <a:pt x="8327" y="2034"/>
                  </a:lnTo>
                  <a:cubicBezTo>
                    <a:pt x="9032" y="1797"/>
                    <a:pt x="9403" y="1255"/>
                    <a:pt x="9491" y="440"/>
                  </a:cubicBezTo>
                  <a:cubicBezTo>
                    <a:pt x="9503" y="329"/>
                    <a:pt x="9467" y="216"/>
                    <a:pt x="9393" y="133"/>
                  </a:cubicBezTo>
                  <a:cubicBezTo>
                    <a:pt x="9317" y="49"/>
                    <a:pt x="9210" y="1"/>
                    <a:pt x="90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7454159" y="2184710"/>
              <a:ext cx="93733" cy="93703"/>
            </a:xfrm>
            <a:custGeom>
              <a:rect b="b" l="l" r="r" t="t"/>
              <a:pathLst>
                <a:path extrusionOk="0" h="3171" w="3172">
                  <a:moveTo>
                    <a:pt x="1586" y="0"/>
                  </a:moveTo>
                  <a:cubicBezTo>
                    <a:pt x="712" y="0"/>
                    <a:pt x="1" y="711"/>
                    <a:pt x="1" y="1586"/>
                  </a:cubicBezTo>
                  <a:cubicBezTo>
                    <a:pt x="1" y="2459"/>
                    <a:pt x="712" y="3171"/>
                    <a:pt x="1586" y="3171"/>
                  </a:cubicBezTo>
                  <a:cubicBezTo>
                    <a:pt x="2460" y="3171"/>
                    <a:pt x="3171" y="2459"/>
                    <a:pt x="3171" y="1586"/>
                  </a:cubicBezTo>
                  <a:cubicBezTo>
                    <a:pt x="3171" y="711"/>
                    <a:pt x="2460" y="0"/>
                    <a:pt x="1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7360456" y="2177855"/>
              <a:ext cx="83331" cy="77126"/>
            </a:xfrm>
            <a:custGeom>
              <a:rect b="b" l="l" r="r" t="t"/>
              <a:pathLst>
                <a:path extrusionOk="0" h="2610" w="2820">
                  <a:moveTo>
                    <a:pt x="387" y="0"/>
                  </a:moveTo>
                  <a:cubicBezTo>
                    <a:pt x="149" y="277"/>
                    <a:pt x="0" y="632"/>
                    <a:pt x="0" y="1024"/>
                  </a:cubicBezTo>
                  <a:cubicBezTo>
                    <a:pt x="0" y="1898"/>
                    <a:pt x="712" y="2609"/>
                    <a:pt x="1586" y="2609"/>
                  </a:cubicBezTo>
                  <a:cubicBezTo>
                    <a:pt x="1902" y="2609"/>
                    <a:pt x="2197" y="2513"/>
                    <a:pt x="2444" y="2353"/>
                  </a:cubicBezTo>
                  <a:cubicBezTo>
                    <a:pt x="2404" y="2180"/>
                    <a:pt x="2377" y="2002"/>
                    <a:pt x="2377" y="1817"/>
                  </a:cubicBezTo>
                  <a:cubicBezTo>
                    <a:pt x="2377" y="1311"/>
                    <a:pt x="2548" y="852"/>
                    <a:pt x="2819" y="468"/>
                  </a:cubicBezTo>
                  <a:lnTo>
                    <a:pt x="2819" y="468"/>
                  </a:lnTo>
                  <a:cubicBezTo>
                    <a:pt x="2560" y="568"/>
                    <a:pt x="2279" y="629"/>
                    <a:pt x="1983" y="629"/>
                  </a:cubicBezTo>
                  <a:cubicBezTo>
                    <a:pt x="1367" y="629"/>
                    <a:pt x="809" y="386"/>
                    <a:pt x="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7290245" y="2137046"/>
              <a:ext cx="67108" cy="71097"/>
            </a:xfrm>
            <a:custGeom>
              <a:rect b="b" l="l" r="r" t="t"/>
              <a:pathLst>
                <a:path extrusionOk="0" h="2406" w="2271">
                  <a:moveTo>
                    <a:pt x="236" y="1"/>
                  </a:moveTo>
                  <a:cubicBezTo>
                    <a:pt x="89" y="239"/>
                    <a:pt x="0" y="519"/>
                    <a:pt x="0" y="821"/>
                  </a:cubicBezTo>
                  <a:cubicBezTo>
                    <a:pt x="0" y="1694"/>
                    <a:pt x="711" y="2405"/>
                    <a:pt x="1585" y="2405"/>
                  </a:cubicBezTo>
                  <a:cubicBezTo>
                    <a:pt x="1585" y="1848"/>
                    <a:pt x="1789" y="1300"/>
                    <a:pt x="2160" y="867"/>
                  </a:cubicBezTo>
                  <a:lnTo>
                    <a:pt x="2271" y="739"/>
                  </a:lnTo>
                  <a:cubicBezTo>
                    <a:pt x="2206" y="617"/>
                    <a:pt x="2151" y="491"/>
                    <a:pt x="2108" y="357"/>
                  </a:cubicBezTo>
                  <a:cubicBezTo>
                    <a:pt x="1939" y="397"/>
                    <a:pt x="1765" y="424"/>
                    <a:pt x="1585" y="424"/>
                  </a:cubicBezTo>
                  <a:cubicBezTo>
                    <a:pt x="1084" y="424"/>
                    <a:pt x="618" y="267"/>
                    <a:pt x="2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7476322" y="2101704"/>
              <a:ext cx="71570" cy="68615"/>
            </a:xfrm>
            <a:custGeom>
              <a:rect b="b" l="l" r="r" t="t"/>
              <a:pathLst>
                <a:path extrusionOk="0" h="2322" w="2422">
                  <a:moveTo>
                    <a:pt x="1832" y="0"/>
                  </a:moveTo>
                  <a:cubicBezTo>
                    <a:pt x="1476" y="409"/>
                    <a:pt x="991" y="695"/>
                    <a:pt x="435" y="789"/>
                  </a:cubicBezTo>
                  <a:cubicBezTo>
                    <a:pt x="435" y="803"/>
                    <a:pt x="440" y="814"/>
                    <a:pt x="440" y="829"/>
                  </a:cubicBezTo>
                  <a:cubicBezTo>
                    <a:pt x="440" y="1338"/>
                    <a:pt x="275" y="1809"/>
                    <a:pt x="0" y="2197"/>
                  </a:cubicBezTo>
                  <a:cubicBezTo>
                    <a:pt x="262" y="2094"/>
                    <a:pt x="537" y="2018"/>
                    <a:pt x="836" y="2018"/>
                  </a:cubicBezTo>
                  <a:cubicBezTo>
                    <a:pt x="1251" y="2018"/>
                    <a:pt x="1635" y="2135"/>
                    <a:pt x="1977" y="2321"/>
                  </a:cubicBezTo>
                  <a:cubicBezTo>
                    <a:pt x="2250" y="2037"/>
                    <a:pt x="2421" y="1651"/>
                    <a:pt x="2421" y="1224"/>
                  </a:cubicBezTo>
                  <a:cubicBezTo>
                    <a:pt x="2421" y="728"/>
                    <a:pt x="2188" y="291"/>
                    <a:pt x="1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7469643" y="2010631"/>
              <a:ext cx="54845" cy="91398"/>
            </a:xfrm>
            <a:custGeom>
              <a:rect b="b" l="l" r="r" t="t"/>
              <a:pathLst>
                <a:path extrusionOk="0" h="3093" w="1856">
                  <a:moveTo>
                    <a:pt x="659" y="1"/>
                  </a:moveTo>
                  <a:cubicBezTo>
                    <a:pt x="455" y="97"/>
                    <a:pt x="250" y="173"/>
                    <a:pt x="44" y="221"/>
                  </a:cubicBezTo>
                  <a:cubicBezTo>
                    <a:pt x="203" y="662"/>
                    <a:pt x="249" y="1093"/>
                    <a:pt x="264" y="1487"/>
                  </a:cubicBezTo>
                  <a:cubicBezTo>
                    <a:pt x="275" y="1769"/>
                    <a:pt x="177" y="2046"/>
                    <a:pt x="1" y="2266"/>
                  </a:cubicBezTo>
                  <a:cubicBezTo>
                    <a:pt x="225" y="2502"/>
                    <a:pt x="398" y="2783"/>
                    <a:pt x="512" y="3093"/>
                  </a:cubicBezTo>
                  <a:cubicBezTo>
                    <a:pt x="1271" y="2975"/>
                    <a:pt x="1855" y="2323"/>
                    <a:pt x="1855" y="1532"/>
                  </a:cubicBezTo>
                  <a:cubicBezTo>
                    <a:pt x="1855" y="793"/>
                    <a:pt x="1344" y="175"/>
                    <a:pt x="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7290245" y="2068283"/>
              <a:ext cx="83774" cy="57918"/>
            </a:xfrm>
            <a:custGeom>
              <a:rect b="b" l="l" r="r" t="t"/>
              <a:pathLst>
                <a:path extrusionOk="0" h="1960" w="2835">
                  <a:moveTo>
                    <a:pt x="2595" y="1"/>
                  </a:moveTo>
                  <a:cubicBezTo>
                    <a:pt x="2012" y="629"/>
                    <a:pt x="1276" y="703"/>
                    <a:pt x="1196" y="729"/>
                  </a:cubicBezTo>
                  <a:cubicBezTo>
                    <a:pt x="1190" y="728"/>
                    <a:pt x="1181" y="727"/>
                    <a:pt x="1168" y="727"/>
                  </a:cubicBezTo>
                  <a:cubicBezTo>
                    <a:pt x="1140" y="727"/>
                    <a:pt x="1096" y="730"/>
                    <a:pt x="1042" y="730"/>
                  </a:cubicBezTo>
                  <a:cubicBezTo>
                    <a:pt x="800" y="730"/>
                    <a:pt x="339" y="680"/>
                    <a:pt x="24" y="137"/>
                  </a:cubicBezTo>
                  <a:cubicBezTo>
                    <a:pt x="12" y="216"/>
                    <a:pt x="0" y="293"/>
                    <a:pt x="0" y="375"/>
                  </a:cubicBezTo>
                  <a:cubicBezTo>
                    <a:pt x="0" y="1248"/>
                    <a:pt x="711" y="1960"/>
                    <a:pt x="1585" y="1960"/>
                  </a:cubicBezTo>
                  <a:cubicBezTo>
                    <a:pt x="1724" y="1960"/>
                    <a:pt x="1858" y="1935"/>
                    <a:pt x="1987" y="1902"/>
                  </a:cubicBezTo>
                  <a:cubicBezTo>
                    <a:pt x="2005" y="1198"/>
                    <a:pt x="2330" y="576"/>
                    <a:pt x="2835" y="151"/>
                  </a:cubicBezTo>
                  <a:cubicBezTo>
                    <a:pt x="2755" y="100"/>
                    <a:pt x="2668" y="59"/>
                    <a:pt x="2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7372217" y="2084890"/>
              <a:ext cx="93674" cy="88148"/>
            </a:xfrm>
            <a:custGeom>
              <a:rect b="b" l="l" r="r" t="t"/>
              <a:pathLst>
                <a:path extrusionOk="0" h="2983" w="3170">
                  <a:moveTo>
                    <a:pt x="851" y="0"/>
                  </a:moveTo>
                  <a:cubicBezTo>
                    <a:pt x="348" y="267"/>
                    <a:pt x="0" y="789"/>
                    <a:pt x="0" y="1398"/>
                  </a:cubicBezTo>
                  <a:cubicBezTo>
                    <a:pt x="0" y="2271"/>
                    <a:pt x="711" y="2982"/>
                    <a:pt x="1585" y="2982"/>
                  </a:cubicBezTo>
                  <a:cubicBezTo>
                    <a:pt x="2459" y="2982"/>
                    <a:pt x="3170" y="2271"/>
                    <a:pt x="3170" y="1398"/>
                  </a:cubicBezTo>
                  <a:cubicBezTo>
                    <a:pt x="3170" y="908"/>
                    <a:pt x="2943" y="476"/>
                    <a:pt x="2594" y="185"/>
                  </a:cubicBezTo>
                  <a:cubicBezTo>
                    <a:pt x="2522" y="199"/>
                    <a:pt x="2447" y="208"/>
                    <a:pt x="2372" y="208"/>
                  </a:cubicBezTo>
                  <a:cubicBezTo>
                    <a:pt x="2357" y="207"/>
                    <a:pt x="2338" y="207"/>
                    <a:pt x="2316" y="207"/>
                  </a:cubicBezTo>
                  <a:cubicBezTo>
                    <a:pt x="2263" y="207"/>
                    <a:pt x="2191" y="209"/>
                    <a:pt x="2103" y="209"/>
                  </a:cubicBezTo>
                  <a:cubicBezTo>
                    <a:pt x="1822" y="209"/>
                    <a:pt x="1379" y="187"/>
                    <a:pt x="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77"/>
          <p:cNvSpPr/>
          <p:nvPr/>
        </p:nvSpPr>
        <p:spPr>
          <a:xfrm>
            <a:off x="4383291" y="3070638"/>
            <a:ext cx="377425" cy="399562"/>
          </a:xfrm>
          <a:custGeom>
            <a:rect b="b" l="l" r="r" t="t"/>
            <a:pathLst>
              <a:path extrusionOk="0" h="13501" w="12753">
                <a:moveTo>
                  <a:pt x="8749" y="0"/>
                </a:moveTo>
                <a:cubicBezTo>
                  <a:pt x="8674" y="0"/>
                  <a:pt x="8598" y="22"/>
                  <a:pt x="8531" y="67"/>
                </a:cubicBezTo>
                <a:cubicBezTo>
                  <a:pt x="7640" y="662"/>
                  <a:pt x="6958" y="1483"/>
                  <a:pt x="6521" y="2424"/>
                </a:cubicBezTo>
                <a:cubicBezTo>
                  <a:pt x="6086" y="1464"/>
                  <a:pt x="5123" y="791"/>
                  <a:pt x="4003" y="791"/>
                </a:cubicBezTo>
                <a:lnTo>
                  <a:pt x="1630" y="791"/>
                </a:lnTo>
                <a:cubicBezTo>
                  <a:pt x="1470" y="791"/>
                  <a:pt x="1325" y="887"/>
                  <a:pt x="1265" y="1036"/>
                </a:cubicBezTo>
                <a:cubicBezTo>
                  <a:pt x="1203" y="1183"/>
                  <a:pt x="1238" y="1354"/>
                  <a:pt x="1351" y="1466"/>
                </a:cubicBezTo>
                <a:lnTo>
                  <a:pt x="2047" y="2162"/>
                </a:lnTo>
                <a:cubicBezTo>
                  <a:pt x="3128" y="3244"/>
                  <a:pt x="4544" y="3863"/>
                  <a:pt x="6060" y="3941"/>
                </a:cubicBezTo>
                <a:cubicBezTo>
                  <a:pt x="6041" y="4063"/>
                  <a:pt x="6025" y="4186"/>
                  <a:pt x="6013" y="4310"/>
                </a:cubicBezTo>
                <a:cubicBezTo>
                  <a:pt x="5484" y="4071"/>
                  <a:pt x="4933" y="3960"/>
                  <a:pt x="4392" y="3960"/>
                </a:cubicBezTo>
                <a:cubicBezTo>
                  <a:pt x="2101" y="3960"/>
                  <a:pt x="0" y="5957"/>
                  <a:pt x="618" y="8735"/>
                </a:cubicBezTo>
                <a:cubicBezTo>
                  <a:pt x="1311" y="11854"/>
                  <a:pt x="3521" y="12572"/>
                  <a:pt x="6252" y="13480"/>
                </a:cubicBezTo>
                <a:cubicBezTo>
                  <a:pt x="6293" y="13495"/>
                  <a:pt x="6335" y="13501"/>
                  <a:pt x="6378" y="13501"/>
                </a:cubicBezTo>
                <a:cubicBezTo>
                  <a:pt x="6420" y="13501"/>
                  <a:pt x="6462" y="13495"/>
                  <a:pt x="6503" y="13480"/>
                </a:cubicBezTo>
                <a:cubicBezTo>
                  <a:pt x="9056" y="12629"/>
                  <a:pt x="11417" y="11977"/>
                  <a:pt x="12137" y="8735"/>
                </a:cubicBezTo>
                <a:cubicBezTo>
                  <a:pt x="12753" y="5961"/>
                  <a:pt x="10654" y="3957"/>
                  <a:pt x="8359" y="3957"/>
                </a:cubicBezTo>
                <a:cubicBezTo>
                  <a:pt x="7843" y="3957"/>
                  <a:pt x="7318" y="4058"/>
                  <a:pt x="6810" y="4275"/>
                </a:cubicBezTo>
                <a:cubicBezTo>
                  <a:pt x="6970" y="2839"/>
                  <a:pt x="7748" y="1539"/>
                  <a:pt x="8968" y="726"/>
                </a:cubicBezTo>
                <a:cubicBezTo>
                  <a:pt x="9150" y="604"/>
                  <a:pt x="9199" y="359"/>
                  <a:pt x="9079" y="178"/>
                </a:cubicBezTo>
                <a:cubicBezTo>
                  <a:pt x="9002" y="63"/>
                  <a:pt x="8876" y="0"/>
                  <a:pt x="87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7"/>
          <p:cNvGrpSpPr/>
          <p:nvPr/>
        </p:nvGrpSpPr>
        <p:grpSpPr>
          <a:xfrm>
            <a:off x="4370722" y="1332137"/>
            <a:ext cx="402572" cy="400145"/>
            <a:chOff x="7147430" y="3997928"/>
            <a:chExt cx="401969" cy="399546"/>
          </a:xfrm>
        </p:grpSpPr>
        <p:sp>
          <p:nvSpPr>
            <p:cNvPr id="1687" name="Google Shape;1687;p77"/>
            <p:cNvSpPr/>
            <p:nvPr/>
          </p:nvSpPr>
          <p:spPr>
            <a:xfrm>
              <a:off x="7384362" y="4046626"/>
              <a:ext cx="115718" cy="116309"/>
            </a:xfrm>
            <a:custGeom>
              <a:rect b="b" l="l" r="r" t="t"/>
              <a:pathLst>
                <a:path extrusionOk="0" h="3936" w="3916">
                  <a:moveTo>
                    <a:pt x="3504" y="1"/>
                  </a:moveTo>
                  <a:cubicBezTo>
                    <a:pt x="3491" y="1"/>
                    <a:pt x="3478" y="1"/>
                    <a:pt x="3465" y="3"/>
                  </a:cubicBezTo>
                  <a:cubicBezTo>
                    <a:pt x="3210" y="79"/>
                    <a:pt x="1316" y="231"/>
                    <a:pt x="0" y="1917"/>
                  </a:cubicBezTo>
                  <a:cubicBezTo>
                    <a:pt x="399" y="2143"/>
                    <a:pt x="772" y="2421"/>
                    <a:pt x="1105" y="2754"/>
                  </a:cubicBezTo>
                  <a:cubicBezTo>
                    <a:pt x="1460" y="3109"/>
                    <a:pt x="1754" y="3506"/>
                    <a:pt x="1989" y="3936"/>
                  </a:cubicBezTo>
                  <a:cubicBezTo>
                    <a:pt x="3598" y="2683"/>
                    <a:pt x="3857" y="596"/>
                    <a:pt x="3904" y="441"/>
                  </a:cubicBezTo>
                  <a:cubicBezTo>
                    <a:pt x="3916" y="323"/>
                    <a:pt x="3875" y="203"/>
                    <a:pt x="3789" y="118"/>
                  </a:cubicBezTo>
                  <a:cubicBezTo>
                    <a:pt x="3714" y="42"/>
                    <a:pt x="3612" y="1"/>
                    <a:pt x="3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7358004" y="3997928"/>
              <a:ext cx="81469" cy="95446"/>
            </a:xfrm>
            <a:custGeom>
              <a:rect b="b" l="l" r="r" t="t"/>
              <a:pathLst>
                <a:path extrusionOk="0" h="3230" w="2757">
                  <a:moveTo>
                    <a:pt x="1744" y="0"/>
                  </a:moveTo>
                  <a:cubicBezTo>
                    <a:pt x="1627" y="0"/>
                    <a:pt x="1510" y="47"/>
                    <a:pt x="1435" y="142"/>
                  </a:cubicBezTo>
                  <a:cubicBezTo>
                    <a:pt x="1341" y="302"/>
                    <a:pt x="66" y="1496"/>
                    <a:pt x="0" y="3166"/>
                  </a:cubicBezTo>
                  <a:cubicBezTo>
                    <a:pt x="61" y="3186"/>
                    <a:pt x="119" y="3207"/>
                    <a:pt x="179" y="3229"/>
                  </a:cubicBezTo>
                  <a:cubicBezTo>
                    <a:pt x="747" y="2444"/>
                    <a:pt x="1841" y="1505"/>
                    <a:pt x="2757" y="1176"/>
                  </a:cubicBezTo>
                  <a:cubicBezTo>
                    <a:pt x="2458" y="579"/>
                    <a:pt x="2221" y="368"/>
                    <a:pt x="2055" y="142"/>
                  </a:cubicBezTo>
                  <a:cubicBezTo>
                    <a:pt x="1979" y="47"/>
                    <a:pt x="1861" y="0"/>
                    <a:pt x="17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7452623" y="4106613"/>
              <a:ext cx="96776" cy="81883"/>
            </a:xfrm>
            <a:custGeom>
              <a:rect b="b" l="l" r="r" t="t"/>
              <a:pathLst>
                <a:path extrusionOk="0" h="2771" w="3275">
                  <a:moveTo>
                    <a:pt x="2073" y="0"/>
                  </a:moveTo>
                  <a:cubicBezTo>
                    <a:pt x="1740" y="926"/>
                    <a:pt x="801" y="2058"/>
                    <a:pt x="1" y="2631"/>
                  </a:cubicBezTo>
                  <a:cubicBezTo>
                    <a:pt x="17" y="2677"/>
                    <a:pt x="35" y="2723"/>
                    <a:pt x="51" y="2770"/>
                  </a:cubicBezTo>
                  <a:cubicBezTo>
                    <a:pt x="1704" y="2709"/>
                    <a:pt x="2913" y="1402"/>
                    <a:pt x="3076" y="1304"/>
                  </a:cubicBezTo>
                  <a:cubicBezTo>
                    <a:pt x="3273" y="1147"/>
                    <a:pt x="3275" y="846"/>
                    <a:pt x="3076" y="686"/>
                  </a:cubicBezTo>
                  <a:cubicBezTo>
                    <a:pt x="2899" y="556"/>
                    <a:pt x="2624" y="282"/>
                    <a:pt x="2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7307355" y="4261130"/>
              <a:ext cx="46896" cy="46896"/>
            </a:xfrm>
            <a:custGeom>
              <a:rect b="b" l="l" r="r" t="t"/>
              <a:pathLst>
                <a:path extrusionOk="0" h="1587" w="1587">
                  <a:moveTo>
                    <a:pt x="0" y="0"/>
                  </a:moveTo>
                  <a:lnTo>
                    <a:pt x="0" y="1586"/>
                  </a:lnTo>
                  <a:lnTo>
                    <a:pt x="1586" y="1586"/>
                  </a:lnTo>
                  <a:lnTo>
                    <a:pt x="1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7237085" y="4109331"/>
              <a:ext cx="46866" cy="58095"/>
            </a:xfrm>
            <a:custGeom>
              <a:rect b="b" l="l" r="r" t="t"/>
              <a:pathLst>
                <a:path extrusionOk="0" h="1966" w="1586">
                  <a:moveTo>
                    <a:pt x="1586" y="1"/>
                  </a:moveTo>
                  <a:cubicBezTo>
                    <a:pt x="1017" y="113"/>
                    <a:pt x="480" y="343"/>
                    <a:pt x="0" y="669"/>
                  </a:cubicBezTo>
                  <a:lnTo>
                    <a:pt x="0" y="1966"/>
                  </a:lnTo>
                  <a:lnTo>
                    <a:pt x="1586" y="1966"/>
                  </a:lnTo>
                  <a:lnTo>
                    <a:pt x="15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7237085" y="4261130"/>
              <a:ext cx="46866" cy="46896"/>
            </a:xfrm>
            <a:custGeom>
              <a:rect b="b" l="l" r="r" t="t"/>
              <a:pathLst>
                <a:path extrusionOk="0" h="1587" w="1586">
                  <a:moveTo>
                    <a:pt x="0" y="0"/>
                  </a:moveTo>
                  <a:lnTo>
                    <a:pt x="0" y="1586"/>
                  </a:lnTo>
                  <a:lnTo>
                    <a:pt x="1586" y="1586"/>
                  </a:lnTo>
                  <a:lnTo>
                    <a:pt x="1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7195419" y="4149194"/>
              <a:ext cx="18232" cy="18232"/>
            </a:xfrm>
            <a:custGeom>
              <a:rect b="b" l="l" r="r" t="t"/>
              <a:pathLst>
                <a:path extrusionOk="0" h="617" w="617">
                  <a:moveTo>
                    <a:pt x="617" y="1"/>
                  </a:moveTo>
                  <a:lnTo>
                    <a:pt x="1" y="617"/>
                  </a:lnTo>
                  <a:lnTo>
                    <a:pt x="617" y="617"/>
                  </a:lnTo>
                  <a:lnTo>
                    <a:pt x="6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7147430" y="4261130"/>
              <a:ext cx="66222" cy="46866"/>
            </a:xfrm>
            <a:custGeom>
              <a:rect b="b" l="l" r="r" t="t"/>
              <a:pathLst>
                <a:path extrusionOk="0" h="1586" w="2241">
                  <a:moveTo>
                    <a:pt x="33" y="0"/>
                  </a:moveTo>
                  <a:cubicBezTo>
                    <a:pt x="1" y="534"/>
                    <a:pt x="61" y="1070"/>
                    <a:pt x="225" y="1585"/>
                  </a:cubicBezTo>
                  <a:lnTo>
                    <a:pt x="2241" y="1585"/>
                  </a:lnTo>
                  <a:lnTo>
                    <a:pt x="22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7307355" y="4190830"/>
              <a:ext cx="46896" cy="46866"/>
            </a:xfrm>
            <a:custGeom>
              <a:rect b="b" l="l" r="r" t="t"/>
              <a:pathLst>
                <a:path extrusionOk="0" h="1586" w="1587">
                  <a:moveTo>
                    <a:pt x="0" y="0"/>
                  </a:moveTo>
                  <a:lnTo>
                    <a:pt x="0" y="1586"/>
                  </a:lnTo>
                  <a:lnTo>
                    <a:pt x="1586" y="1586"/>
                  </a:lnTo>
                  <a:lnTo>
                    <a:pt x="1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7237085" y="4190830"/>
              <a:ext cx="46866" cy="46866"/>
            </a:xfrm>
            <a:custGeom>
              <a:rect b="b" l="l" r="r" t="t"/>
              <a:pathLst>
                <a:path extrusionOk="0" h="1586" w="1586">
                  <a:moveTo>
                    <a:pt x="0" y="0"/>
                  </a:moveTo>
                  <a:lnTo>
                    <a:pt x="0" y="1586"/>
                  </a:lnTo>
                  <a:lnTo>
                    <a:pt x="1586" y="1586"/>
                  </a:lnTo>
                  <a:lnTo>
                    <a:pt x="1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7151892" y="4190830"/>
              <a:ext cx="61730" cy="46866"/>
            </a:xfrm>
            <a:custGeom>
              <a:rect b="b" l="l" r="r" t="t"/>
              <a:pathLst>
                <a:path extrusionOk="0" h="1586" w="2089">
                  <a:moveTo>
                    <a:pt x="761" y="0"/>
                  </a:moveTo>
                  <a:cubicBezTo>
                    <a:pt x="392" y="483"/>
                    <a:pt x="142" y="1020"/>
                    <a:pt x="1" y="1586"/>
                  </a:cubicBezTo>
                  <a:lnTo>
                    <a:pt x="2089" y="1586"/>
                  </a:lnTo>
                  <a:lnTo>
                    <a:pt x="2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7164244" y="4331400"/>
              <a:ext cx="49408" cy="49230"/>
            </a:xfrm>
            <a:custGeom>
              <a:rect b="b" l="l" r="r" t="t"/>
              <a:pathLst>
                <a:path extrusionOk="0" h="1666" w="1672">
                  <a:moveTo>
                    <a:pt x="1" y="0"/>
                  </a:moveTo>
                  <a:cubicBezTo>
                    <a:pt x="192" y="344"/>
                    <a:pt x="415" y="673"/>
                    <a:pt x="707" y="965"/>
                  </a:cubicBezTo>
                  <a:cubicBezTo>
                    <a:pt x="998" y="1256"/>
                    <a:pt x="1328" y="1475"/>
                    <a:pt x="1672" y="1665"/>
                  </a:cubicBezTo>
                  <a:lnTo>
                    <a:pt x="16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7307355" y="4106879"/>
              <a:ext cx="46896" cy="60548"/>
            </a:xfrm>
            <a:custGeom>
              <a:rect b="b" l="l" r="r" t="t"/>
              <a:pathLst>
                <a:path extrusionOk="0" h="2049" w="1587">
                  <a:moveTo>
                    <a:pt x="60" y="0"/>
                  </a:moveTo>
                  <a:cubicBezTo>
                    <a:pt x="39" y="0"/>
                    <a:pt x="20" y="6"/>
                    <a:pt x="0" y="6"/>
                  </a:cubicBezTo>
                  <a:lnTo>
                    <a:pt x="0" y="2049"/>
                  </a:lnTo>
                  <a:lnTo>
                    <a:pt x="1586" y="2049"/>
                  </a:lnTo>
                  <a:lnTo>
                    <a:pt x="1586" y="283"/>
                  </a:lnTo>
                  <a:cubicBezTo>
                    <a:pt x="1105" y="105"/>
                    <a:pt x="597" y="1"/>
                    <a:pt x="69" y="1"/>
                  </a:cubicBezTo>
                  <a:cubicBezTo>
                    <a:pt x="66" y="0"/>
                    <a:pt x="63" y="0"/>
                    <a:pt x="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7237085" y="4331429"/>
              <a:ext cx="46837" cy="66044"/>
            </a:xfrm>
            <a:custGeom>
              <a:rect b="b" l="l" r="r" t="t"/>
              <a:pathLst>
                <a:path extrusionOk="0" h="2235" w="1585">
                  <a:moveTo>
                    <a:pt x="0" y="0"/>
                  </a:moveTo>
                  <a:lnTo>
                    <a:pt x="0" y="2009"/>
                  </a:lnTo>
                  <a:cubicBezTo>
                    <a:pt x="432" y="2146"/>
                    <a:pt x="877" y="2234"/>
                    <a:pt x="1325" y="2234"/>
                  </a:cubicBezTo>
                  <a:cubicBezTo>
                    <a:pt x="1412" y="2234"/>
                    <a:pt x="1498" y="2215"/>
                    <a:pt x="1585" y="2210"/>
                  </a:cubicBezTo>
                  <a:lnTo>
                    <a:pt x="15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7377625" y="4126707"/>
              <a:ext cx="40720" cy="40720"/>
            </a:xfrm>
            <a:custGeom>
              <a:rect b="b" l="l" r="r" t="t"/>
              <a:pathLst>
                <a:path extrusionOk="0" h="1378" w="1378">
                  <a:moveTo>
                    <a:pt x="1" y="1"/>
                  </a:moveTo>
                  <a:lnTo>
                    <a:pt x="1" y="1378"/>
                  </a:lnTo>
                  <a:lnTo>
                    <a:pt x="1377" y="1378"/>
                  </a:lnTo>
                  <a:cubicBezTo>
                    <a:pt x="1205" y="1103"/>
                    <a:pt x="1008" y="839"/>
                    <a:pt x="772" y="606"/>
                  </a:cubicBezTo>
                  <a:cubicBezTo>
                    <a:pt x="537" y="370"/>
                    <a:pt x="275" y="17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7377625" y="4331400"/>
              <a:ext cx="18232" cy="18232"/>
            </a:xfrm>
            <a:custGeom>
              <a:rect b="b" l="l" r="r" t="t"/>
              <a:pathLst>
                <a:path extrusionOk="0" h="617" w="617">
                  <a:moveTo>
                    <a:pt x="1" y="0"/>
                  </a:moveTo>
                  <a:lnTo>
                    <a:pt x="1" y="617"/>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7307355" y="4331400"/>
              <a:ext cx="46896" cy="61760"/>
            </a:xfrm>
            <a:custGeom>
              <a:rect b="b" l="l" r="r" t="t"/>
              <a:pathLst>
                <a:path extrusionOk="0" h="2090" w="1587">
                  <a:moveTo>
                    <a:pt x="0" y="0"/>
                  </a:moveTo>
                  <a:lnTo>
                    <a:pt x="0" y="2090"/>
                  </a:lnTo>
                  <a:cubicBezTo>
                    <a:pt x="566" y="1948"/>
                    <a:pt x="1103" y="1697"/>
                    <a:pt x="1586" y="1328"/>
                  </a:cubicBezTo>
                  <a:lnTo>
                    <a:pt x="1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7377625" y="4190860"/>
              <a:ext cx="60607" cy="46837"/>
            </a:xfrm>
            <a:custGeom>
              <a:rect b="b" l="l" r="r" t="t"/>
              <a:pathLst>
                <a:path extrusionOk="0" h="1585" w="2051">
                  <a:moveTo>
                    <a:pt x="1" y="0"/>
                  </a:moveTo>
                  <a:lnTo>
                    <a:pt x="1" y="1585"/>
                  </a:lnTo>
                  <a:lnTo>
                    <a:pt x="2043" y="1585"/>
                  </a:lnTo>
                  <a:cubicBezTo>
                    <a:pt x="2043" y="1562"/>
                    <a:pt x="2051" y="1540"/>
                    <a:pt x="2051" y="1517"/>
                  </a:cubicBezTo>
                  <a:cubicBezTo>
                    <a:pt x="2051" y="989"/>
                    <a:pt x="1945" y="481"/>
                    <a:pt x="17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7377625" y="4261100"/>
              <a:ext cx="58095" cy="46896"/>
            </a:xfrm>
            <a:custGeom>
              <a:rect b="b" l="l" r="r" t="t"/>
              <a:pathLst>
                <a:path extrusionOk="0" h="1587" w="1966">
                  <a:moveTo>
                    <a:pt x="1" y="0"/>
                  </a:moveTo>
                  <a:lnTo>
                    <a:pt x="1" y="1586"/>
                  </a:lnTo>
                  <a:lnTo>
                    <a:pt x="1297" y="1586"/>
                  </a:lnTo>
                  <a:cubicBezTo>
                    <a:pt x="1623" y="1106"/>
                    <a:pt x="1852" y="570"/>
                    <a:pt x="1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77"/>
          <p:cNvGrpSpPr/>
          <p:nvPr/>
        </p:nvGrpSpPr>
        <p:grpSpPr>
          <a:xfrm>
            <a:off x="1560487" y="3070257"/>
            <a:ext cx="381205" cy="400352"/>
            <a:chOff x="4736948" y="2585113"/>
            <a:chExt cx="380634" cy="399752"/>
          </a:xfrm>
        </p:grpSpPr>
        <p:sp>
          <p:nvSpPr>
            <p:cNvPr id="1707" name="Google Shape;1707;p77"/>
            <p:cNvSpPr/>
            <p:nvPr/>
          </p:nvSpPr>
          <p:spPr>
            <a:xfrm>
              <a:off x="5061969" y="2701333"/>
              <a:ext cx="55613" cy="40129"/>
            </a:xfrm>
            <a:custGeom>
              <a:rect b="b" l="l" r="r" t="t"/>
              <a:pathLst>
                <a:path extrusionOk="0" h="1358" w="1882">
                  <a:moveTo>
                    <a:pt x="976" y="1"/>
                  </a:moveTo>
                  <a:cubicBezTo>
                    <a:pt x="827" y="1"/>
                    <a:pt x="670" y="45"/>
                    <a:pt x="513" y="136"/>
                  </a:cubicBezTo>
                  <a:cubicBezTo>
                    <a:pt x="511" y="137"/>
                    <a:pt x="510" y="138"/>
                    <a:pt x="507" y="140"/>
                  </a:cubicBezTo>
                  <a:cubicBezTo>
                    <a:pt x="356" y="251"/>
                    <a:pt x="183" y="404"/>
                    <a:pt x="0" y="574"/>
                  </a:cubicBezTo>
                  <a:cubicBezTo>
                    <a:pt x="197" y="1111"/>
                    <a:pt x="657" y="1357"/>
                    <a:pt x="1112" y="1357"/>
                  </a:cubicBezTo>
                  <a:cubicBezTo>
                    <a:pt x="1147" y="1357"/>
                    <a:pt x="1183" y="1356"/>
                    <a:pt x="1218" y="1353"/>
                  </a:cubicBezTo>
                  <a:cubicBezTo>
                    <a:pt x="1372" y="1336"/>
                    <a:pt x="1512" y="1285"/>
                    <a:pt x="1646" y="1217"/>
                  </a:cubicBezTo>
                  <a:cubicBezTo>
                    <a:pt x="1738" y="912"/>
                    <a:pt x="1881" y="500"/>
                    <a:pt x="1439" y="162"/>
                  </a:cubicBezTo>
                  <a:cubicBezTo>
                    <a:pt x="1301" y="56"/>
                    <a:pt x="1143"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849534" y="2735847"/>
              <a:ext cx="240655" cy="83745"/>
            </a:xfrm>
            <a:custGeom>
              <a:rect b="b" l="l" r="r" t="t"/>
              <a:pathLst>
                <a:path extrusionOk="0" h="2834" w="8144">
                  <a:moveTo>
                    <a:pt x="6581" y="0"/>
                  </a:moveTo>
                  <a:cubicBezTo>
                    <a:pt x="6176" y="410"/>
                    <a:pt x="5898" y="720"/>
                    <a:pt x="5309" y="1058"/>
                  </a:cubicBezTo>
                  <a:cubicBezTo>
                    <a:pt x="4854" y="1322"/>
                    <a:pt x="4290" y="1453"/>
                    <a:pt x="3622" y="1453"/>
                  </a:cubicBezTo>
                  <a:cubicBezTo>
                    <a:pt x="3054" y="1453"/>
                    <a:pt x="2410" y="1358"/>
                    <a:pt x="1695" y="1167"/>
                  </a:cubicBezTo>
                  <a:cubicBezTo>
                    <a:pt x="1100" y="1008"/>
                    <a:pt x="517" y="669"/>
                    <a:pt x="0" y="223"/>
                  </a:cubicBezTo>
                  <a:lnTo>
                    <a:pt x="0" y="223"/>
                  </a:lnTo>
                  <a:cubicBezTo>
                    <a:pt x="418" y="1101"/>
                    <a:pt x="1099" y="1871"/>
                    <a:pt x="1857" y="2224"/>
                  </a:cubicBezTo>
                  <a:cubicBezTo>
                    <a:pt x="2796" y="2662"/>
                    <a:pt x="3494" y="2834"/>
                    <a:pt x="4061" y="2834"/>
                  </a:cubicBezTo>
                  <a:cubicBezTo>
                    <a:pt x="5443" y="2834"/>
                    <a:pt x="6046" y="1810"/>
                    <a:pt x="7461" y="1112"/>
                  </a:cubicBezTo>
                  <a:cubicBezTo>
                    <a:pt x="7737" y="1030"/>
                    <a:pt x="7780" y="968"/>
                    <a:pt x="8144" y="964"/>
                  </a:cubicBezTo>
                  <a:cubicBezTo>
                    <a:pt x="7504" y="915"/>
                    <a:pt x="6912" y="567"/>
                    <a:pt x="6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5059664" y="2787648"/>
              <a:ext cx="55879" cy="46394"/>
            </a:xfrm>
            <a:custGeom>
              <a:rect b="b" l="l" r="r" t="t"/>
              <a:pathLst>
                <a:path extrusionOk="0" h="1570" w="1891">
                  <a:moveTo>
                    <a:pt x="1052" y="0"/>
                  </a:moveTo>
                  <a:cubicBezTo>
                    <a:pt x="944" y="0"/>
                    <a:pt x="829" y="21"/>
                    <a:pt x="711" y="64"/>
                  </a:cubicBezTo>
                  <a:cubicBezTo>
                    <a:pt x="630" y="108"/>
                    <a:pt x="488" y="162"/>
                    <a:pt x="0" y="489"/>
                  </a:cubicBezTo>
                  <a:cubicBezTo>
                    <a:pt x="45" y="986"/>
                    <a:pt x="309" y="1287"/>
                    <a:pt x="645" y="1451"/>
                  </a:cubicBezTo>
                  <a:cubicBezTo>
                    <a:pt x="806" y="1531"/>
                    <a:pt x="977" y="1569"/>
                    <a:pt x="1149" y="1569"/>
                  </a:cubicBezTo>
                  <a:cubicBezTo>
                    <a:pt x="1282" y="1569"/>
                    <a:pt x="1416" y="1547"/>
                    <a:pt x="1547" y="1502"/>
                  </a:cubicBezTo>
                  <a:cubicBezTo>
                    <a:pt x="1621" y="1367"/>
                    <a:pt x="1696" y="1232"/>
                    <a:pt x="1761" y="1090"/>
                  </a:cubicBezTo>
                  <a:cubicBezTo>
                    <a:pt x="1891" y="809"/>
                    <a:pt x="1835" y="487"/>
                    <a:pt x="1619" y="250"/>
                  </a:cubicBezTo>
                  <a:cubicBezTo>
                    <a:pt x="1469" y="88"/>
                    <a:pt x="1273" y="0"/>
                    <a:pt x="10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4840787" y="2774381"/>
              <a:ext cx="248102" cy="110369"/>
            </a:xfrm>
            <a:custGeom>
              <a:rect b="b" l="l" r="r" t="t"/>
              <a:pathLst>
                <a:path extrusionOk="0" h="3735" w="8396">
                  <a:moveTo>
                    <a:pt x="0" y="0"/>
                  </a:moveTo>
                  <a:lnTo>
                    <a:pt x="0" y="0"/>
                  </a:lnTo>
                  <a:cubicBezTo>
                    <a:pt x="130" y="876"/>
                    <a:pt x="489" y="1717"/>
                    <a:pt x="1027" y="2253"/>
                  </a:cubicBezTo>
                  <a:cubicBezTo>
                    <a:pt x="1998" y="3223"/>
                    <a:pt x="2905" y="3735"/>
                    <a:pt x="3651" y="3735"/>
                  </a:cubicBezTo>
                  <a:cubicBezTo>
                    <a:pt x="4644" y="3735"/>
                    <a:pt x="5532" y="3251"/>
                    <a:pt x="6674" y="3125"/>
                  </a:cubicBezTo>
                  <a:cubicBezTo>
                    <a:pt x="6681" y="3126"/>
                    <a:pt x="6691" y="3126"/>
                    <a:pt x="6704" y="3126"/>
                  </a:cubicBezTo>
                  <a:cubicBezTo>
                    <a:pt x="6725" y="3126"/>
                    <a:pt x="6755" y="3125"/>
                    <a:pt x="6792" y="3125"/>
                  </a:cubicBezTo>
                  <a:cubicBezTo>
                    <a:pt x="6987" y="3125"/>
                    <a:pt x="7381" y="3150"/>
                    <a:pt x="7793" y="3466"/>
                  </a:cubicBezTo>
                  <a:cubicBezTo>
                    <a:pt x="8013" y="3260"/>
                    <a:pt x="8210" y="3031"/>
                    <a:pt x="8396" y="2794"/>
                  </a:cubicBezTo>
                  <a:cubicBezTo>
                    <a:pt x="8159" y="2772"/>
                    <a:pt x="7924" y="2720"/>
                    <a:pt x="7705" y="2614"/>
                  </a:cubicBezTo>
                  <a:cubicBezTo>
                    <a:pt x="7218" y="2376"/>
                    <a:pt x="6858" y="1949"/>
                    <a:pt x="6693" y="1436"/>
                  </a:cubicBezTo>
                  <a:cubicBezTo>
                    <a:pt x="5943" y="1971"/>
                    <a:pt x="5245" y="2323"/>
                    <a:pt x="4343" y="2323"/>
                  </a:cubicBezTo>
                  <a:cubicBezTo>
                    <a:pt x="3657" y="2323"/>
                    <a:pt x="2853" y="2120"/>
                    <a:pt x="1819" y="1637"/>
                  </a:cubicBezTo>
                  <a:cubicBezTo>
                    <a:pt x="1120" y="1312"/>
                    <a:pt x="484" y="71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5003460" y="2888975"/>
              <a:ext cx="64389" cy="59987"/>
            </a:xfrm>
            <a:custGeom>
              <a:rect b="b" l="l" r="r" t="t"/>
              <a:pathLst>
                <a:path extrusionOk="0" h="2030" w="2179">
                  <a:moveTo>
                    <a:pt x="1258" y="36"/>
                  </a:moveTo>
                  <a:cubicBezTo>
                    <a:pt x="1014" y="64"/>
                    <a:pt x="712" y="127"/>
                    <a:pt x="373" y="213"/>
                  </a:cubicBezTo>
                  <a:cubicBezTo>
                    <a:pt x="1" y="772"/>
                    <a:pt x="158" y="1435"/>
                    <a:pt x="616" y="1799"/>
                  </a:cubicBezTo>
                  <a:cubicBezTo>
                    <a:pt x="765" y="1917"/>
                    <a:pt x="934" y="1994"/>
                    <a:pt x="1112" y="2030"/>
                  </a:cubicBezTo>
                  <a:cubicBezTo>
                    <a:pt x="1389" y="1828"/>
                    <a:pt x="1656" y="1607"/>
                    <a:pt x="1902" y="1358"/>
                  </a:cubicBezTo>
                  <a:cubicBezTo>
                    <a:pt x="2119" y="1138"/>
                    <a:pt x="2178" y="818"/>
                    <a:pt x="2055" y="522"/>
                  </a:cubicBezTo>
                  <a:cubicBezTo>
                    <a:pt x="1837" y="0"/>
                    <a:pt x="1340" y="59"/>
                    <a:pt x="1258" y="3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4738958" y="2585113"/>
              <a:ext cx="132768" cy="118673"/>
            </a:xfrm>
            <a:custGeom>
              <a:rect b="b" l="l" r="r" t="t"/>
              <a:pathLst>
                <a:path extrusionOk="0" h="4016" w="4493">
                  <a:moveTo>
                    <a:pt x="794" y="1"/>
                  </a:moveTo>
                  <a:cubicBezTo>
                    <a:pt x="356" y="1"/>
                    <a:pt x="1" y="356"/>
                    <a:pt x="1" y="793"/>
                  </a:cubicBezTo>
                  <a:lnTo>
                    <a:pt x="1" y="1585"/>
                  </a:lnTo>
                  <a:cubicBezTo>
                    <a:pt x="1" y="2023"/>
                    <a:pt x="357" y="2378"/>
                    <a:pt x="793" y="2378"/>
                  </a:cubicBezTo>
                  <a:lnTo>
                    <a:pt x="1392" y="2378"/>
                  </a:lnTo>
                  <a:cubicBezTo>
                    <a:pt x="1033" y="2825"/>
                    <a:pt x="741" y="3423"/>
                    <a:pt x="514" y="4016"/>
                  </a:cubicBezTo>
                  <a:lnTo>
                    <a:pt x="2873" y="4016"/>
                  </a:lnTo>
                  <a:cubicBezTo>
                    <a:pt x="3036" y="3420"/>
                    <a:pt x="3169" y="2837"/>
                    <a:pt x="3215" y="2379"/>
                  </a:cubicBezTo>
                  <a:lnTo>
                    <a:pt x="3658" y="2379"/>
                  </a:lnTo>
                  <a:cubicBezTo>
                    <a:pt x="3918" y="2379"/>
                    <a:pt x="4152" y="2258"/>
                    <a:pt x="4302" y="2050"/>
                  </a:cubicBezTo>
                  <a:cubicBezTo>
                    <a:pt x="4453" y="1840"/>
                    <a:pt x="4493" y="1579"/>
                    <a:pt x="4411" y="1335"/>
                  </a:cubicBezTo>
                  <a:lnTo>
                    <a:pt x="4147" y="543"/>
                  </a:lnTo>
                  <a:cubicBezTo>
                    <a:pt x="4040" y="219"/>
                    <a:pt x="3737" y="1"/>
                    <a:pt x="3395" y="1"/>
                  </a:cubicBezTo>
                  <a:lnTo>
                    <a:pt x="796" y="1"/>
                  </a:lnTo>
                  <a:cubicBezTo>
                    <a:pt x="796" y="1"/>
                    <a:pt x="795" y="1"/>
                    <a:pt x="7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4736948" y="2727219"/>
              <a:ext cx="275347" cy="257646"/>
            </a:xfrm>
            <a:custGeom>
              <a:rect b="b" l="l" r="r" t="t"/>
              <a:pathLst>
                <a:path extrusionOk="0" h="8719" w="9318">
                  <a:moveTo>
                    <a:pt x="322" y="0"/>
                  </a:moveTo>
                  <a:cubicBezTo>
                    <a:pt x="77" y="942"/>
                    <a:pt x="0" y="1957"/>
                    <a:pt x="132" y="2899"/>
                  </a:cubicBezTo>
                  <a:cubicBezTo>
                    <a:pt x="542" y="5822"/>
                    <a:pt x="3058" y="8719"/>
                    <a:pt x="6409" y="8719"/>
                  </a:cubicBezTo>
                  <a:cubicBezTo>
                    <a:pt x="7439" y="8719"/>
                    <a:pt x="8428" y="8471"/>
                    <a:pt x="9317" y="8011"/>
                  </a:cubicBezTo>
                  <a:cubicBezTo>
                    <a:pt x="9259" y="7973"/>
                    <a:pt x="9198" y="7938"/>
                    <a:pt x="9143" y="7895"/>
                  </a:cubicBezTo>
                  <a:cubicBezTo>
                    <a:pt x="8575" y="7445"/>
                    <a:pt x="8278" y="6714"/>
                    <a:pt x="8435" y="5945"/>
                  </a:cubicBezTo>
                  <a:lnTo>
                    <a:pt x="8435" y="5945"/>
                  </a:lnTo>
                  <a:cubicBezTo>
                    <a:pt x="8021" y="6060"/>
                    <a:pt x="7630" y="6125"/>
                    <a:pt x="7168" y="6125"/>
                  </a:cubicBezTo>
                  <a:cubicBezTo>
                    <a:pt x="6192" y="6125"/>
                    <a:pt x="5119" y="5549"/>
                    <a:pt x="3983" y="4412"/>
                  </a:cubicBezTo>
                  <a:cubicBezTo>
                    <a:pt x="2960" y="3390"/>
                    <a:pt x="2469" y="1560"/>
                    <a:pt x="2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77"/>
          <p:cNvGrpSpPr/>
          <p:nvPr/>
        </p:nvGrpSpPr>
        <p:grpSpPr>
          <a:xfrm rot="-5400000">
            <a:off x="8077733" y="988943"/>
            <a:ext cx="1082411" cy="645181"/>
            <a:chOff x="1416475" y="2110475"/>
            <a:chExt cx="1499600" cy="893850"/>
          </a:xfrm>
        </p:grpSpPr>
        <p:sp>
          <p:nvSpPr>
            <p:cNvPr id="1715" name="Google Shape;1715;p77"/>
            <p:cNvSpPr/>
            <p:nvPr/>
          </p:nvSpPr>
          <p:spPr>
            <a:xfrm>
              <a:off x="1416475" y="2110475"/>
              <a:ext cx="1499600" cy="893850"/>
            </a:xfrm>
            <a:custGeom>
              <a:rect b="b" l="l" r="r" t="t"/>
              <a:pathLst>
                <a:path extrusionOk="0" h="35754" w="59984">
                  <a:moveTo>
                    <a:pt x="40174" y="10589"/>
                  </a:moveTo>
                  <a:cubicBezTo>
                    <a:pt x="42051" y="10329"/>
                    <a:pt x="44298" y="10000"/>
                    <a:pt x="46417" y="9633"/>
                  </a:cubicBezTo>
                  <a:cubicBezTo>
                    <a:pt x="48515" y="9275"/>
                    <a:pt x="50398" y="8903"/>
                    <a:pt x="51448" y="8557"/>
                  </a:cubicBezTo>
                  <a:cubicBezTo>
                    <a:pt x="52670" y="8160"/>
                    <a:pt x="53638" y="7775"/>
                    <a:pt x="54416" y="7464"/>
                  </a:cubicBezTo>
                  <a:cubicBezTo>
                    <a:pt x="55163" y="7171"/>
                    <a:pt x="55750" y="6932"/>
                    <a:pt x="56248" y="6805"/>
                  </a:cubicBezTo>
                  <a:cubicBezTo>
                    <a:pt x="58139" y="6307"/>
                    <a:pt x="59220" y="6682"/>
                    <a:pt x="59719" y="8573"/>
                  </a:cubicBezTo>
                  <a:cubicBezTo>
                    <a:pt x="59736" y="8608"/>
                    <a:pt x="59742" y="8645"/>
                    <a:pt x="59748" y="8680"/>
                  </a:cubicBezTo>
                  <a:cubicBezTo>
                    <a:pt x="59762" y="8743"/>
                    <a:pt x="59770" y="8794"/>
                    <a:pt x="59775" y="8831"/>
                  </a:cubicBezTo>
                  <a:cubicBezTo>
                    <a:pt x="59983" y="10211"/>
                    <a:pt x="59021" y="11431"/>
                    <a:pt x="57347" y="12352"/>
                  </a:cubicBezTo>
                  <a:cubicBezTo>
                    <a:pt x="57038" y="12517"/>
                    <a:pt x="56700" y="12689"/>
                    <a:pt x="56326" y="12847"/>
                  </a:cubicBezTo>
                  <a:cubicBezTo>
                    <a:pt x="56903" y="13244"/>
                    <a:pt x="57296" y="13653"/>
                    <a:pt x="57533" y="14055"/>
                  </a:cubicBezTo>
                  <a:cubicBezTo>
                    <a:pt x="57900" y="14658"/>
                    <a:pt x="58002" y="15283"/>
                    <a:pt x="57885" y="15895"/>
                  </a:cubicBezTo>
                  <a:cubicBezTo>
                    <a:pt x="57754" y="16542"/>
                    <a:pt x="57388" y="17068"/>
                    <a:pt x="56835" y="17454"/>
                  </a:cubicBezTo>
                  <a:cubicBezTo>
                    <a:pt x="56260" y="17852"/>
                    <a:pt x="55456" y="18073"/>
                    <a:pt x="54563" y="18036"/>
                  </a:cubicBezTo>
                  <a:cubicBezTo>
                    <a:pt x="54162" y="18021"/>
                    <a:pt x="53787" y="17956"/>
                    <a:pt x="53407" y="17870"/>
                  </a:cubicBezTo>
                  <a:cubicBezTo>
                    <a:pt x="53566" y="18302"/>
                    <a:pt x="53614" y="18740"/>
                    <a:pt x="53573" y="19157"/>
                  </a:cubicBezTo>
                  <a:cubicBezTo>
                    <a:pt x="53509" y="19888"/>
                    <a:pt x="53171" y="20508"/>
                    <a:pt x="52639" y="20969"/>
                  </a:cubicBezTo>
                  <a:cubicBezTo>
                    <a:pt x="52250" y="21315"/>
                    <a:pt x="51761" y="21548"/>
                    <a:pt x="51217" y="21673"/>
                  </a:cubicBezTo>
                  <a:cubicBezTo>
                    <a:pt x="50938" y="21737"/>
                    <a:pt x="50676" y="21767"/>
                    <a:pt x="50435" y="21759"/>
                  </a:cubicBezTo>
                  <a:cubicBezTo>
                    <a:pt x="50406" y="21831"/>
                    <a:pt x="50369" y="21902"/>
                    <a:pt x="50334" y="21974"/>
                  </a:cubicBezTo>
                  <a:cubicBezTo>
                    <a:pt x="50103" y="22412"/>
                    <a:pt x="49790" y="22780"/>
                    <a:pt x="49415" y="23051"/>
                  </a:cubicBezTo>
                  <a:cubicBezTo>
                    <a:pt x="48871" y="23460"/>
                    <a:pt x="48200" y="23683"/>
                    <a:pt x="47549" y="23683"/>
                  </a:cubicBezTo>
                  <a:cubicBezTo>
                    <a:pt x="45743" y="23683"/>
                    <a:pt x="45399" y="22686"/>
                    <a:pt x="44984" y="21497"/>
                  </a:cubicBezTo>
                  <a:cubicBezTo>
                    <a:pt x="44941" y="21391"/>
                    <a:pt x="45401" y="21425"/>
                    <a:pt x="45150" y="21348"/>
                  </a:cubicBezTo>
                  <a:cubicBezTo>
                    <a:pt x="45064" y="21319"/>
                    <a:pt x="44871" y="21282"/>
                    <a:pt x="44591" y="21247"/>
                  </a:cubicBezTo>
                  <a:cubicBezTo>
                    <a:pt x="44562" y="21382"/>
                    <a:pt x="44511" y="21522"/>
                    <a:pt x="44448" y="21649"/>
                  </a:cubicBezTo>
                  <a:cubicBezTo>
                    <a:pt x="44116" y="22332"/>
                    <a:pt x="43449" y="22742"/>
                    <a:pt x="42739" y="22776"/>
                  </a:cubicBezTo>
                  <a:lnTo>
                    <a:pt x="42739" y="22776"/>
                  </a:lnTo>
                  <a:lnTo>
                    <a:pt x="33626" y="23274"/>
                  </a:lnTo>
                  <a:cubicBezTo>
                    <a:pt x="33268" y="24645"/>
                    <a:pt x="32621" y="26291"/>
                    <a:pt x="31485" y="27887"/>
                  </a:cubicBezTo>
                  <a:cubicBezTo>
                    <a:pt x="30357" y="29476"/>
                    <a:pt x="28740" y="30999"/>
                    <a:pt x="26448" y="32147"/>
                  </a:cubicBezTo>
                  <a:cubicBezTo>
                    <a:pt x="19226" y="35753"/>
                    <a:pt x="12869" y="31220"/>
                    <a:pt x="10200" y="29322"/>
                  </a:cubicBezTo>
                  <a:cubicBezTo>
                    <a:pt x="10050" y="29214"/>
                    <a:pt x="9921" y="29120"/>
                    <a:pt x="9667" y="28948"/>
                  </a:cubicBezTo>
                  <a:cubicBezTo>
                    <a:pt x="8253" y="27994"/>
                    <a:pt x="7477" y="26584"/>
                    <a:pt x="7068" y="25472"/>
                  </a:cubicBezTo>
                  <a:lnTo>
                    <a:pt x="4352" y="25435"/>
                  </a:lnTo>
                  <a:cubicBezTo>
                    <a:pt x="3238" y="25421"/>
                    <a:pt x="2346" y="24510"/>
                    <a:pt x="2354" y="23388"/>
                  </a:cubicBezTo>
                  <a:cubicBezTo>
                    <a:pt x="2360" y="23051"/>
                    <a:pt x="2448" y="22729"/>
                    <a:pt x="2604" y="22447"/>
                  </a:cubicBezTo>
                  <a:lnTo>
                    <a:pt x="2604" y="22447"/>
                  </a:lnTo>
                  <a:lnTo>
                    <a:pt x="3474" y="20858"/>
                  </a:lnTo>
                  <a:lnTo>
                    <a:pt x="2143" y="20555"/>
                  </a:lnTo>
                  <a:cubicBezTo>
                    <a:pt x="1050" y="20314"/>
                    <a:pt x="368" y="19225"/>
                    <a:pt x="614" y="18140"/>
                  </a:cubicBezTo>
                  <a:cubicBezTo>
                    <a:pt x="729" y="17633"/>
                    <a:pt x="1030" y="17207"/>
                    <a:pt x="1427" y="16926"/>
                  </a:cubicBezTo>
                  <a:lnTo>
                    <a:pt x="1427" y="16926"/>
                  </a:lnTo>
                  <a:lnTo>
                    <a:pt x="2190" y="16386"/>
                  </a:lnTo>
                  <a:lnTo>
                    <a:pt x="1335" y="15917"/>
                  </a:lnTo>
                  <a:cubicBezTo>
                    <a:pt x="358" y="15377"/>
                    <a:pt x="0" y="14143"/>
                    <a:pt x="536" y="13164"/>
                  </a:cubicBezTo>
                  <a:cubicBezTo>
                    <a:pt x="911" y="12481"/>
                    <a:pt x="1621" y="12102"/>
                    <a:pt x="2348" y="12116"/>
                  </a:cubicBezTo>
                  <a:lnTo>
                    <a:pt x="2428" y="12108"/>
                  </a:lnTo>
                  <a:cubicBezTo>
                    <a:pt x="2356" y="11539"/>
                    <a:pt x="2534" y="10943"/>
                    <a:pt x="2960" y="10491"/>
                  </a:cubicBezTo>
                  <a:cubicBezTo>
                    <a:pt x="3361" y="10059"/>
                    <a:pt x="3910" y="9850"/>
                    <a:pt x="4454" y="9850"/>
                  </a:cubicBezTo>
                  <a:lnTo>
                    <a:pt x="7105" y="9764"/>
                  </a:lnTo>
                  <a:cubicBezTo>
                    <a:pt x="8261" y="7011"/>
                    <a:pt x="11550" y="1149"/>
                    <a:pt x="18794" y="453"/>
                  </a:cubicBezTo>
                  <a:cubicBezTo>
                    <a:pt x="23500" y="1"/>
                    <a:pt x="26929" y="1407"/>
                    <a:pt x="29436" y="3736"/>
                  </a:cubicBezTo>
                  <a:cubicBezTo>
                    <a:pt x="31411" y="5568"/>
                    <a:pt x="32754" y="7947"/>
                    <a:pt x="33683" y="10389"/>
                  </a:cubicBezTo>
                  <a:cubicBezTo>
                    <a:pt x="35423" y="10137"/>
                    <a:pt x="38180" y="9713"/>
                    <a:pt x="38188" y="9713"/>
                  </a:cubicBezTo>
                  <a:cubicBezTo>
                    <a:pt x="38987" y="9588"/>
                    <a:pt x="39750" y="9957"/>
                    <a:pt x="40174" y="105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2165975" y="2311025"/>
              <a:ext cx="701575" cy="340675"/>
            </a:xfrm>
            <a:custGeom>
              <a:rect b="b" l="l" r="r" t="t"/>
              <a:pathLst>
                <a:path extrusionOk="0" h="13627" w="28063">
                  <a:moveTo>
                    <a:pt x="6006" y="5138"/>
                  </a:moveTo>
                  <a:cubicBezTo>
                    <a:pt x="6006" y="5138"/>
                    <a:pt x="18291" y="3687"/>
                    <a:pt x="22086" y="2457"/>
                  </a:cubicBezTo>
                  <a:cubicBezTo>
                    <a:pt x="25889" y="1229"/>
                    <a:pt x="27502" y="1"/>
                    <a:pt x="27785" y="1063"/>
                  </a:cubicBezTo>
                  <a:cubicBezTo>
                    <a:pt x="28063" y="2123"/>
                    <a:pt x="24319" y="3800"/>
                    <a:pt x="20635" y="4352"/>
                  </a:cubicBezTo>
                  <a:cubicBezTo>
                    <a:pt x="16950" y="4913"/>
                    <a:pt x="10749" y="5859"/>
                    <a:pt x="10749" y="5859"/>
                  </a:cubicBezTo>
                  <a:cubicBezTo>
                    <a:pt x="10749" y="5859"/>
                    <a:pt x="22088" y="4968"/>
                    <a:pt x="24379" y="6031"/>
                  </a:cubicBezTo>
                  <a:cubicBezTo>
                    <a:pt x="26671" y="7087"/>
                    <a:pt x="26110" y="8037"/>
                    <a:pt x="24659" y="7985"/>
                  </a:cubicBezTo>
                  <a:cubicBezTo>
                    <a:pt x="23208" y="7926"/>
                    <a:pt x="21194" y="6643"/>
                    <a:pt x="17006" y="6698"/>
                  </a:cubicBezTo>
                  <a:cubicBezTo>
                    <a:pt x="12818" y="6757"/>
                    <a:pt x="9467" y="7201"/>
                    <a:pt x="9467" y="7201"/>
                  </a:cubicBezTo>
                  <a:cubicBezTo>
                    <a:pt x="9467" y="7201"/>
                    <a:pt x="18293" y="7813"/>
                    <a:pt x="20189" y="9101"/>
                  </a:cubicBezTo>
                  <a:cubicBezTo>
                    <a:pt x="22086" y="10388"/>
                    <a:pt x="21806" y="11449"/>
                    <a:pt x="20801" y="11672"/>
                  </a:cubicBezTo>
                  <a:cubicBezTo>
                    <a:pt x="19802" y="11895"/>
                    <a:pt x="19075" y="10075"/>
                    <a:pt x="17200" y="9518"/>
                  </a:cubicBezTo>
                  <a:cubicBezTo>
                    <a:pt x="15331" y="8966"/>
                    <a:pt x="8290" y="8741"/>
                    <a:pt x="8290" y="8741"/>
                  </a:cubicBezTo>
                  <a:cubicBezTo>
                    <a:pt x="8290" y="8741"/>
                    <a:pt x="17286" y="10020"/>
                    <a:pt x="18265" y="11334"/>
                  </a:cubicBezTo>
                  <a:cubicBezTo>
                    <a:pt x="19241" y="12650"/>
                    <a:pt x="18371" y="13627"/>
                    <a:pt x="17569" y="13627"/>
                  </a:cubicBezTo>
                  <a:cubicBezTo>
                    <a:pt x="16758" y="13627"/>
                    <a:pt x="17096" y="11811"/>
                    <a:pt x="15780" y="11393"/>
                  </a:cubicBezTo>
                  <a:cubicBezTo>
                    <a:pt x="14466" y="10968"/>
                    <a:pt x="4027" y="10331"/>
                    <a:pt x="4027" y="10331"/>
                  </a:cubicBezTo>
                  <a:lnTo>
                    <a:pt x="0" y="821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2145750" y="2502350"/>
              <a:ext cx="336500" cy="145150"/>
            </a:xfrm>
            <a:custGeom>
              <a:rect b="b" l="l" r="r" t="t"/>
              <a:pathLst>
                <a:path extrusionOk="0" h="5806" w="13460">
                  <a:moveTo>
                    <a:pt x="3129" y="1"/>
                  </a:moveTo>
                  <a:lnTo>
                    <a:pt x="13459" y="5081"/>
                  </a:lnTo>
                  <a:lnTo>
                    <a:pt x="1" y="580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1474225" y="2152600"/>
              <a:ext cx="904600" cy="800100"/>
            </a:xfrm>
            <a:custGeom>
              <a:rect b="b" l="l" r="r" t="t"/>
              <a:pathLst>
                <a:path extrusionOk="0" h="32004" w="36184">
                  <a:moveTo>
                    <a:pt x="29990" y="10922"/>
                  </a:moveTo>
                  <a:cubicBezTo>
                    <a:pt x="30348" y="10922"/>
                    <a:pt x="36183" y="10032"/>
                    <a:pt x="36183" y="10032"/>
                  </a:cubicBezTo>
                  <a:lnTo>
                    <a:pt x="29768" y="18209"/>
                  </a:lnTo>
                  <a:cubicBezTo>
                    <a:pt x="29768" y="18209"/>
                    <a:pt x="29936" y="25302"/>
                    <a:pt x="23229" y="28657"/>
                  </a:cubicBezTo>
                  <a:cubicBezTo>
                    <a:pt x="16533" y="32003"/>
                    <a:pt x="10391" y="26868"/>
                    <a:pt x="8485" y="25580"/>
                  </a:cubicBezTo>
                  <a:cubicBezTo>
                    <a:pt x="6586" y="24293"/>
                    <a:pt x="6307" y="21785"/>
                    <a:pt x="6307" y="21785"/>
                  </a:cubicBezTo>
                  <a:lnTo>
                    <a:pt x="2068" y="21728"/>
                  </a:lnTo>
                  <a:lnTo>
                    <a:pt x="4217" y="17790"/>
                  </a:lnTo>
                  <a:lnTo>
                    <a:pt x="279" y="16891"/>
                  </a:lnTo>
                  <a:lnTo>
                    <a:pt x="3685" y="14490"/>
                  </a:lnTo>
                  <a:lnTo>
                    <a:pt x="1" y="12458"/>
                  </a:lnTo>
                  <a:lnTo>
                    <a:pt x="4355" y="12286"/>
                  </a:lnTo>
                  <a:lnTo>
                    <a:pt x="2121" y="10196"/>
                  </a:lnTo>
                  <a:lnTo>
                    <a:pt x="6230" y="10053"/>
                  </a:lnTo>
                  <a:cubicBezTo>
                    <a:pt x="6230" y="10053"/>
                    <a:pt x="8573" y="1568"/>
                    <a:pt x="16669" y="782"/>
                  </a:cubicBezTo>
                  <a:cubicBezTo>
                    <a:pt x="24764" y="0"/>
                    <a:pt x="28344" y="5533"/>
                    <a:pt x="29990" y="109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1658875" y="2221075"/>
              <a:ext cx="504575" cy="543150"/>
            </a:xfrm>
            <a:custGeom>
              <a:rect b="b" l="l" r="r" t="t"/>
              <a:pathLst>
                <a:path extrusionOk="0" h="21726" w="20183">
                  <a:moveTo>
                    <a:pt x="20182" y="8024"/>
                  </a:moveTo>
                  <a:cubicBezTo>
                    <a:pt x="20182" y="8024"/>
                    <a:pt x="16690" y="3944"/>
                    <a:pt x="11295" y="3578"/>
                  </a:cubicBezTo>
                  <a:cubicBezTo>
                    <a:pt x="5899" y="3220"/>
                    <a:pt x="180" y="9475"/>
                    <a:pt x="180" y="9475"/>
                  </a:cubicBezTo>
                  <a:cubicBezTo>
                    <a:pt x="180" y="9475"/>
                    <a:pt x="10519" y="0"/>
                    <a:pt x="20182" y="8024"/>
                  </a:cubicBezTo>
                  <a:close/>
                  <a:moveTo>
                    <a:pt x="19873" y="16289"/>
                  </a:moveTo>
                  <a:cubicBezTo>
                    <a:pt x="19873" y="16289"/>
                    <a:pt x="17100" y="20053"/>
                    <a:pt x="11675" y="20442"/>
                  </a:cubicBezTo>
                  <a:cubicBezTo>
                    <a:pt x="6259" y="20831"/>
                    <a:pt x="864" y="17796"/>
                    <a:pt x="864" y="17796"/>
                  </a:cubicBezTo>
                  <a:cubicBezTo>
                    <a:pt x="864" y="17796"/>
                    <a:pt x="5735" y="21726"/>
                    <a:pt x="11338" y="21333"/>
                  </a:cubicBezTo>
                  <a:cubicBezTo>
                    <a:pt x="12701" y="21236"/>
                    <a:pt x="15188" y="20735"/>
                    <a:pt x="16416" y="20031"/>
                  </a:cubicBezTo>
                  <a:cubicBezTo>
                    <a:pt x="17746" y="19257"/>
                    <a:pt x="18940" y="18062"/>
                    <a:pt x="19873" y="16289"/>
                  </a:cubicBezTo>
                  <a:close/>
                  <a:moveTo>
                    <a:pt x="19865" y="11020"/>
                  </a:moveTo>
                  <a:cubicBezTo>
                    <a:pt x="19865" y="11020"/>
                    <a:pt x="13284" y="11244"/>
                    <a:pt x="9391" y="11295"/>
                  </a:cubicBezTo>
                  <a:cubicBezTo>
                    <a:pt x="5488" y="11338"/>
                    <a:pt x="0" y="11201"/>
                    <a:pt x="0" y="11201"/>
                  </a:cubicBezTo>
                  <a:cubicBezTo>
                    <a:pt x="0" y="11201"/>
                    <a:pt x="12429" y="13694"/>
                    <a:pt x="19865" y="11020"/>
                  </a:cubicBezTo>
                  <a:close/>
                </a:path>
              </a:pathLst>
            </a:custGeom>
            <a:solidFill>
              <a:srgbClr val="3E3E3E">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7"/>
          <p:cNvGrpSpPr/>
          <p:nvPr/>
        </p:nvGrpSpPr>
        <p:grpSpPr>
          <a:xfrm rot="-5400000">
            <a:off x="-62953" y="793622"/>
            <a:ext cx="1140758" cy="630317"/>
            <a:chOff x="1393175" y="4278825"/>
            <a:chExt cx="1961750" cy="1083950"/>
          </a:xfrm>
        </p:grpSpPr>
        <p:sp>
          <p:nvSpPr>
            <p:cNvPr id="1721" name="Google Shape;1721;p77"/>
            <p:cNvSpPr/>
            <p:nvPr/>
          </p:nvSpPr>
          <p:spPr>
            <a:xfrm>
              <a:off x="1393175" y="4278825"/>
              <a:ext cx="1961750" cy="1083950"/>
            </a:xfrm>
            <a:custGeom>
              <a:rect b="b" l="l" r="r" t="t"/>
              <a:pathLst>
                <a:path extrusionOk="0" h="43358" w="78470">
                  <a:moveTo>
                    <a:pt x="2021" y="41495"/>
                  </a:moveTo>
                  <a:cubicBezTo>
                    <a:pt x="2021" y="41495"/>
                    <a:pt x="1974" y="41462"/>
                    <a:pt x="1908" y="41399"/>
                  </a:cubicBezTo>
                  <a:cubicBezTo>
                    <a:pt x="609" y="40371"/>
                    <a:pt x="1" y="38703"/>
                    <a:pt x="271" y="37100"/>
                  </a:cubicBezTo>
                  <a:cubicBezTo>
                    <a:pt x="257" y="35559"/>
                    <a:pt x="658" y="33553"/>
                    <a:pt x="1845" y="31005"/>
                  </a:cubicBezTo>
                  <a:cubicBezTo>
                    <a:pt x="3288" y="27940"/>
                    <a:pt x="13989" y="21798"/>
                    <a:pt x="25535" y="16263"/>
                  </a:cubicBezTo>
                  <a:cubicBezTo>
                    <a:pt x="38302" y="10135"/>
                    <a:pt x="52658" y="4297"/>
                    <a:pt x="56314" y="4201"/>
                  </a:cubicBezTo>
                  <a:cubicBezTo>
                    <a:pt x="58930" y="4123"/>
                    <a:pt x="61159" y="4426"/>
                    <a:pt x="63116" y="5292"/>
                  </a:cubicBezTo>
                  <a:cubicBezTo>
                    <a:pt x="64174" y="5757"/>
                    <a:pt x="65122" y="6350"/>
                    <a:pt x="65955" y="7103"/>
                  </a:cubicBezTo>
                  <a:cubicBezTo>
                    <a:pt x="66227" y="6991"/>
                    <a:pt x="66436" y="6878"/>
                    <a:pt x="66534" y="6784"/>
                  </a:cubicBezTo>
                  <a:cubicBezTo>
                    <a:pt x="67304" y="6111"/>
                    <a:pt x="67848" y="3898"/>
                    <a:pt x="67848" y="3898"/>
                  </a:cubicBezTo>
                  <a:cubicBezTo>
                    <a:pt x="68458" y="1475"/>
                    <a:pt x="70929" y="1"/>
                    <a:pt x="73334" y="609"/>
                  </a:cubicBezTo>
                  <a:cubicBezTo>
                    <a:pt x="74023" y="787"/>
                    <a:pt x="74619" y="1106"/>
                    <a:pt x="75131" y="1524"/>
                  </a:cubicBezTo>
                  <a:lnTo>
                    <a:pt x="76656" y="2680"/>
                  </a:lnTo>
                  <a:cubicBezTo>
                    <a:pt x="77489" y="3304"/>
                    <a:pt x="78050" y="4187"/>
                    <a:pt x="78308" y="5132"/>
                  </a:cubicBezTo>
                  <a:lnTo>
                    <a:pt x="78308" y="5132"/>
                  </a:lnTo>
                  <a:cubicBezTo>
                    <a:pt x="78308" y="5132"/>
                    <a:pt x="78342" y="5231"/>
                    <a:pt x="78357" y="5374"/>
                  </a:cubicBezTo>
                  <a:cubicBezTo>
                    <a:pt x="78436" y="5726"/>
                    <a:pt x="78469" y="6094"/>
                    <a:pt x="78455" y="6448"/>
                  </a:cubicBezTo>
                  <a:cubicBezTo>
                    <a:pt x="78469" y="8037"/>
                    <a:pt x="78005" y="10843"/>
                    <a:pt x="75231" y="13876"/>
                  </a:cubicBezTo>
                  <a:cubicBezTo>
                    <a:pt x="73931" y="15303"/>
                    <a:pt x="72232" y="16345"/>
                    <a:pt x="70529" y="17133"/>
                  </a:cubicBezTo>
                  <a:lnTo>
                    <a:pt x="70497" y="17133"/>
                  </a:lnTo>
                  <a:lnTo>
                    <a:pt x="70515" y="17229"/>
                  </a:lnTo>
                  <a:cubicBezTo>
                    <a:pt x="71397" y="22668"/>
                    <a:pt x="64131" y="27351"/>
                    <a:pt x="54122" y="31136"/>
                  </a:cubicBezTo>
                  <a:cubicBezTo>
                    <a:pt x="40215" y="36365"/>
                    <a:pt x="20003" y="41112"/>
                    <a:pt x="14712" y="42043"/>
                  </a:cubicBezTo>
                  <a:cubicBezTo>
                    <a:pt x="13074" y="42332"/>
                    <a:pt x="11729" y="42574"/>
                    <a:pt x="10718" y="42780"/>
                  </a:cubicBezTo>
                  <a:cubicBezTo>
                    <a:pt x="9001" y="43100"/>
                    <a:pt x="8069" y="43276"/>
                    <a:pt x="7189" y="43310"/>
                  </a:cubicBezTo>
                  <a:cubicBezTo>
                    <a:pt x="5249" y="43357"/>
                    <a:pt x="4594" y="42989"/>
                    <a:pt x="3147" y="42154"/>
                  </a:cubicBezTo>
                  <a:cubicBezTo>
                    <a:pt x="2907" y="42025"/>
                    <a:pt x="2633" y="41882"/>
                    <a:pt x="2588" y="41849"/>
                  </a:cubicBezTo>
                  <a:cubicBezTo>
                    <a:pt x="2389" y="41736"/>
                    <a:pt x="2199" y="41624"/>
                    <a:pt x="2021" y="4149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1489900" y="4492475"/>
              <a:ext cx="1584350" cy="767200"/>
            </a:xfrm>
            <a:custGeom>
              <a:rect b="b" l="l" r="r" t="t"/>
              <a:pathLst>
                <a:path extrusionOk="0" h="30688" w="63374">
                  <a:moveTo>
                    <a:pt x="850" y="29324"/>
                  </a:moveTo>
                  <a:cubicBezTo>
                    <a:pt x="850" y="29324"/>
                    <a:pt x="0" y="28763"/>
                    <a:pt x="2070" y="24383"/>
                  </a:cubicBezTo>
                  <a:cubicBezTo>
                    <a:pt x="4123" y="19988"/>
                    <a:pt x="46806" y="322"/>
                    <a:pt x="52578" y="162"/>
                  </a:cubicBezTo>
                  <a:cubicBezTo>
                    <a:pt x="58354" y="0"/>
                    <a:pt x="61017" y="2070"/>
                    <a:pt x="62186" y="9400"/>
                  </a:cubicBezTo>
                  <a:cubicBezTo>
                    <a:pt x="63373" y="16732"/>
                    <a:pt x="18299" y="27607"/>
                    <a:pt x="10073" y="29050"/>
                  </a:cubicBezTo>
                  <a:cubicBezTo>
                    <a:pt x="1842" y="30480"/>
                    <a:pt x="3367" y="30687"/>
                    <a:pt x="850" y="293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2904575" y="4403950"/>
              <a:ext cx="349325" cy="282325"/>
            </a:xfrm>
            <a:custGeom>
              <a:rect b="b" l="l" r="r" t="t"/>
              <a:pathLst>
                <a:path extrusionOk="0" h="11293" w="13973">
                  <a:moveTo>
                    <a:pt x="1350" y="5613"/>
                  </a:moveTo>
                  <a:cubicBezTo>
                    <a:pt x="1350" y="5613"/>
                    <a:pt x="1" y="6303"/>
                    <a:pt x="676" y="8743"/>
                  </a:cubicBezTo>
                  <a:cubicBezTo>
                    <a:pt x="1350" y="11166"/>
                    <a:pt x="3724" y="11293"/>
                    <a:pt x="3724" y="11293"/>
                  </a:cubicBezTo>
                  <a:lnTo>
                    <a:pt x="2987" y="9625"/>
                  </a:lnTo>
                  <a:cubicBezTo>
                    <a:pt x="2987" y="9625"/>
                    <a:pt x="8905" y="8599"/>
                    <a:pt x="11441" y="5824"/>
                  </a:cubicBezTo>
                  <a:cubicBezTo>
                    <a:pt x="13973" y="3048"/>
                    <a:pt x="13492" y="1284"/>
                    <a:pt x="13492" y="1284"/>
                  </a:cubicBezTo>
                  <a:lnTo>
                    <a:pt x="11776" y="0"/>
                  </a:lnTo>
                  <a:cubicBezTo>
                    <a:pt x="11776" y="0"/>
                    <a:pt x="10909" y="3546"/>
                    <a:pt x="9048" y="5181"/>
                  </a:cubicBezTo>
                  <a:cubicBezTo>
                    <a:pt x="7173" y="6835"/>
                    <a:pt x="2312" y="7778"/>
                    <a:pt x="2312" y="77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7" name="Shape 1727"/>
        <p:cNvGrpSpPr/>
        <p:nvPr/>
      </p:nvGrpSpPr>
      <p:grpSpPr>
        <a:xfrm>
          <a:off x="0" y="0"/>
          <a:ext cx="0" cy="0"/>
          <a:chOff x="0" y="0"/>
          <a:chExt cx="0" cy="0"/>
        </a:xfrm>
      </p:grpSpPr>
      <p:sp>
        <p:nvSpPr>
          <p:cNvPr id="1728" name="Google Shape;1728;p78"/>
          <p:cNvSpPr txBox="1"/>
          <p:nvPr>
            <p:ph type="title"/>
          </p:nvPr>
        </p:nvSpPr>
        <p:spPr>
          <a:xfrm>
            <a:off x="0" y="1475075"/>
            <a:ext cx="4683000" cy="251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200"/>
              <a:t>Challenges ahead</a:t>
            </a:r>
            <a:endParaRPr sz="4200"/>
          </a:p>
        </p:txBody>
      </p:sp>
      <p:grpSp>
        <p:nvGrpSpPr>
          <p:cNvPr id="1729" name="Google Shape;1729;p78"/>
          <p:cNvGrpSpPr/>
          <p:nvPr/>
        </p:nvGrpSpPr>
        <p:grpSpPr>
          <a:xfrm>
            <a:off x="268113" y="4168688"/>
            <a:ext cx="809044" cy="750368"/>
            <a:chOff x="1373957" y="474060"/>
            <a:chExt cx="4725725" cy="4652000"/>
          </a:xfrm>
        </p:grpSpPr>
        <p:sp>
          <p:nvSpPr>
            <p:cNvPr id="1730" name="Google Shape;1730;p78"/>
            <p:cNvSpPr/>
            <p:nvPr/>
          </p:nvSpPr>
          <p:spPr>
            <a:xfrm>
              <a:off x="1373957" y="474060"/>
              <a:ext cx="4725725" cy="4652000"/>
            </a:xfrm>
            <a:custGeom>
              <a:rect b="b" l="l" r="r" t="t"/>
              <a:pathLst>
                <a:path extrusionOk="0" h="186080" w="189029">
                  <a:moveTo>
                    <a:pt x="98695" y="1"/>
                  </a:moveTo>
                  <a:cubicBezTo>
                    <a:pt x="98435" y="1"/>
                    <a:pt x="98174" y="2"/>
                    <a:pt x="97914" y="4"/>
                  </a:cubicBezTo>
                  <a:cubicBezTo>
                    <a:pt x="73835" y="209"/>
                    <a:pt x="51276" y="9777"/>
                    <a:pt x="34393" y="26948"/>
                  </a:cubicBezTo>
                  <a:cubicBezTo>
                    <a:pt x="17511" y="44119"/>
                    <a:pt x="8326" y="66836"/>
                    <a:pt x="8531" y="90916"/>
                  </a:cubicBezTo>
                  <a:cubicBezTo>
                    <a:pt x="8696" y="110251"/>
                    <a:pt x="14901" y="128604"/>
                    <a:pt x="26230" y="143825"/>
                  </a:cubicBezTo>
                  <a:lnTo>
                    <a:pt x="0" y="157517"/>
                  </a:lnTo>
                  <a:lnTo>
                    <a:pt x="0" y="186049"/>
                  </a:lnTo>
                  <a:lnTo>
                    <a:pt x="54800" y="186079"/>
                  </a:lnTo>
                  <a:lnTo>
                    <a:pt x="64943" y="173796"/>
                  </a:lnTo>
                  <a:cubicBezTo>
                    <a:pt x="75522" y="178064"/>
                    <a:pt x="86920" y="180302"/>
                    <a:pt x="98656" y="180302"/>
                  </a:cubicBezTo>
                  <a:cubicBezTo>
                    <a:pt x="98917" y="180302"/>
                    <a:pt x="99180" y="180301"/>
                    <a:pt x="99442" y="180300"/>
                  </a:cubicBezTo>
                  <a:cubicBezTo>
                    <a:pt x="123520" y="180096"/>
                    <a:pt x="146079" y="170527"/>
                    <a:pt x="162962" y="153356"/>
                  </a:cubicBezTo>
                  <a:cubicBezTo>
                    <a:pt x="179844" y="136186"/>
                    <a:pt x="189029" y="113468"/>
                    <a:pt x="188824" y="89388"/>
                  </a:cubicBezTo>
                  <a:cubicBezTo>
                    <a:pt x="188621" y="65308"/>
                    <a:pt x="179052" y="42749"/>
                    <a:pt x="161882" y="25867"/>
                  </a:cubicBezTo>
                  <a:cubicBezTo>
                    <a:pt x="144895" y="9167"/>
                    <a:pt x="122492" y="1"/>
                    <a:pt x="98695" y="1"/>
                  </a:cubicBezTo>
                  <a:close/>
                </a:path>
              </a:pathLst>
            </a:custGeom>
            <a:solidFill>
              <a:srgbClr val="FFFFFF"/>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3482275" y="1712525"/>
              <a:ext cx="405350" cy="742900"/>
            </a:xfrm>
            <a:custGeom>
              <a:rect b="b" l="l" r="r" t="t"/>
              <a:pathLst>
                <a:path extrusionOk="0" h="29716" w="16214">
                  <a:moveTo>
                    <a:pt x="13300" y="1"/>
                  </a:moveTo>
                  <a:lnTo>
                    <a:pt x="11763" y="1119"/>
                  </a:lnTo>
                  <a:cubicBezTo>
                    <a:pt x="9661" y="16401"/>
                    <a:pt x="1" y="26520"/>
                    <a:pt x="1" y="26520"/>
                  </a:cubicBezTo>
                  <a:lnTo>
                    <a:pt x="8526" y="29715"/>
                  </a:lnTo>
                  <a:lnTo>
                    <a:pt x="14784" y="25778"/>
                  </a:lnTo>
                  <a:lnTo>
                    <a:pt x="16213" y="9114"/>
                  </a:lnTo>
                  <a:lnTo>
                    <a:pt x="13300" y="1"/>
                  </a:ln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4764141" y="1482615"/>
              <a:ext cx="121675" cy="87750"/>
            </a:xfrm>
            <a:custGeom>
              <a:rect b="b" l="l" r="r" t="t"/>
              <a:pathLst>
                <a:path extrusionOk="0" h="3510" w="4867">
                  <a:moveTo>
                    <a:pt x="3851" y="1"/>
                  </a:moveTo>
                  <a:cubicBezTo>
                    <a:pt x="3693" y="1"/>
                    <a:pt x="3534" y="43"/>
                    <a:pt x="3390" y="131"/>
                  </a:cubicBezTo>
                  <a:lnTo>
                    <a:pt x="552" y="1862"/>
                  </a:lnTo>
                  <a:cubicBezTo>
                    <a:pt x="133" y="2118"/>
                    <a:pt x="0" y="2664"/>
                    <a:pt x="256" y="3083"/>
                  </a:cubicBezTo>
                  <a:cubicBezTo>
                    <a:pt x="425" y="3359"/>
                    <a:pt x="716" y="3510"/>
                    <a:pt x="1017" y="3510"/>
                  </a:cubicBezTo>
                  <a:cubicBezTo>
                    <a:pt x="1174" y="3510"/>
                    <a:pt x="1333" y="3469"/>
                    <a:pt x="1477" y="3379"/>
                  </a:cubicBezTo>
                  <a:lnTo>
                    <a:pt x="4315" y="1648"/>
                  </a:lnTo>
                  <a:cubicBezTo>
                    <a:pt x="4735" y="1393"/>
                    <a:pt x="4867" y="846"/>
                    <a:pt x="4612" y="427"/>
                  </a:cubicBezTo>
                  <a:cubicBezTo>
                    <a:pt x="4444" y="152"/>
                    <a:pt x="4151" y="1"/>
                    <a:pt x="3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4486291" y="1584890"/>
              <a:ext cx="231950" cy="154925"/>
            </a:xfrm>
            <a:custGeom>
              <a:rect b="b" l="l" r="r" t="t"/>
              <a:pathLst>
                <a:path extrusionOk="0" h="6197" w="9278">
                  <a:moveTo>
                    <a:pt x="8261" y="0"/>
                  </a:moveTo>
                  <a:cubicBezTo>
                    <a:pt x="8104" y="0"/>
                    <a:pt x="7944" y="42"/>
                    <a:pt x="7800" y="130"/>
                  </a:cubicBezTo>
                  <a:lnTo>
                    <a:pt x="552" y="4550"/>
                  </a:lnTo>
                  <a:cubicBezTo>
                    <a:pt x="133" y="4805"/>
                    <a:pt x="1" y="5352"/>
                    <a:pt x="257" y="5771"/>
                  </a:cubicBezTo>
                  <a:cubicBezTo>
                    <a:pt x="426" y="6044"/>
                    <a:pt x="718" y="6197"/>
                    <a:pt x="1017" y="6197"/>
                  </a:cubicBezTo>
                  <a:cubicBezTo>
                    <a:pt x="1175" y="6197"/>
                    <a:pt x="1335" y="6155"/>
                    <a:pt x="1478" y="6067"/>
                  </a:cubicBezTo>
                  <a:lnTo>
                    <a:pt x="8726" y="1647"/>
                  </a:lnTo>
                  <a:cubicBezTo>
                    <a:pt x="9144" y="1392"/>
                    <a:pt x="9277" y="846"/>
                    <a:pt x="9021" y="426"/>
                  </a:cubicBezTo>
                  <a:cubicBezTo>
                    <a:pt x="8853" y="151"/>
                    <a:pt x="8561" y="0"/>
                    <a:pt x="8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4218816" y="1733190"/>
              <a:ext cx="256150" cy="169775"/>
            </a:xfrm>
            <a:custGeom>
              <a:rect b="b" l="l" r="r" t="t"/>
              <a:pathLst>
                <a:path extrusionOk="0" h="6791" w="10246">
                  <a:moveTo>
                    <a:pt x="9230" y="1"/>
                  </a:moveTo>
                  <a:cubicBezTo>
                    <a:pt x="9072" y="1"/>
                    <a:pt x="8912" y="43"/>
                    <a:pt x="8768" y="131"/>
                  </a:cubicBezTo>
                  <a:lnTo>
                    <a:pt x="552" y="5141"/>
                  </a:lnTo>
                  <a:cubicBezTo>
                    <a:pt x="134" y="5398"/>
                    <a:pt x="1" y="5944"/>
                    <a:pt x="257" y="6364"/>
                  </a:cubicBezTo>
                  <a:cubicBezTo>
                    <a:pt x="426" y="6638"/>
                    <a:pt x="717" y="6790"/>
                    <a:pt x="1017" y="6790"/>
                  </a:cubicBezTo>
                  <a:cubicBezTo>
                    <a:pt x="1173" y="6790"/>
                    <a:pt x="1334" y="6748"/>
                    <a:pt x="1478" y="6659"/>
                  </a:cubicBezTo>
                  <a:lnTo>
                    <a:pt x="9694" y="1648"/>
                  </a:lnTo>
                  <a:cubicBezTo>
                    <a:pt x="10112" y="1392"/>
                    <a:pt x="10245" y="846"/>
                    <a:pt x="9989" y="427"/>
                  </a:cubicBezTo>
                  <a:cubicBezTo>
                    <a:pt x="9821" y="152"/>
                    <a:pt x="9529" y="1"/>
                    <a:pt x="9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4162625" y="1980750"/>
              <a:ext cx="198025" cy="134275"/>
            </a:xfrm>
            <a:custGeom>
              <a:rect b="b" l="l" r="r" t="t"/>
              <a:pathLst>
                <a:path extrusionOk="0" h="5371" w="7921">
                  <a:moveTo>
                    <a:pt x="1017" y="1"/>
                  </a:moveTo>
                  <a:cubicBezTo>
                    <a:pt x="717" y="1"/>
                    <a:pt x="425" y="152"/>
                    <a:pt x="257" y="427"/>
                  </a:cubicBezTo>
                  <a:cubicBezTo>
                    <a:pt x="1" y="846"/>
                    <a:pt x="134" y="1393"/>
                    <a:pt x="553" y="1648"/>
                  </a:cubicBezTo>
                  <a:lnTo>
                    <a:pt x="6443" y="5241"/>
                  </a:lnTo>
                  <a:cubicBezTo>
                    <a:pt x="6587" y="5329"/>
                    <a:pt x="6747" y="5371"/>
                    <a:pt x="6905" y="5371"/>
                  </a:cubicBezTo>
                  <a:cubicBezTo>
                    <a:pt x="7204" y="5371"/>
                    <a:pt x="7497" y="5220"/>
                    <a:pt x="7664" y="4945"/>
                  </a:cubicBezTo>
                  <a:cubicBezTo>
                    <a:pt x="7920" y="4526"/>
                    <a:pt x="7788" y="3980"/>
                    <a:pt x="7369" y="3724"/>
                  </a:cubicBezTo>
                  <a:lnTo>
                    <a:pt x="1479" y="131"/>
                  </a:lnTo>
                  <a:cubicBezTo>
                    <a:pt x="1335" y="43"/>
                    <a:pt x="1175" y="1"/>
                    <a:pt x="10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4442841" y="2145390"/>
              <a:ext cx="300325" cy="196700"/>
            </a:xfrm>
            <a:custGeom>
              <a:rect b="b" l="l" r="r" t="t"/>
              <a:pathLst>
                <a:path extrusionOk="0" h="7868" w="12013">
                  <a:moveTo>
                    <a:pt x="1016" y="1"/>
                  </a:moveTo>
                  <a:cubicBezTo>
                    <a:pt x="717" y="1"/>
                    <a:pt x="424" y="152"/>
                    <a:pt x="256" y="426"/>
                  </a:cubicBezTo>
                  <a:cubicBezTo>
                    <a:pt x="0" y="846"/>
                    <a:pt x="133" y="1392"/>
                    <a:pt x="553" y="1648"/>
                  </a:cubicBezTo>
                  <a:lnTo>
                    <a:pt x="10537" y="7738"/>
                  </a:lnTo>
                  <a:cubicBezTo>
                    <a:pt x="10681" y="7825"/>
                    <a:pt x="10840" y="7868"/>
                    <a:pt x="10999" y="7868"/>
                  </a:cubicBezTo>
                  <a:cubicBezTo>
                    <a:pt x="11298" y="7868"/>
                    <a:pt x="11590" y="7716"/>
                    <a:pt x="11757" y="7441"/>
                  </a:cubicBezTo>
                  <a:cubicBezTo>
                    <a:pt x="12013" y="7022"/>
                    <a:pt x="11880" y="6475"/>
                    <a:pt x="11462" y="6220"/>
                  </a:cubicBezTo>
                  <a:lnTo>
                    <a:pt x="1479" y="131"/>
                  </a:lnTo>
                  <a:cubicBezTo>
                    <a:pt x="1334" y="43"/>
                    <a:pt x="1174" y="1"/>
                    <a:pt x="10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4759916" y="2338790"/>
              <a:ext cx="125900" cy="90300"/>
            </a:xfrm>
            <a:custGeom>
              <a:rect b="b" l="l" r="r" t="t"/>
              <a:pathLst>
                <a:path extrusionOk="0" h="3612" w="5036">
                  <a:moveTo>
                    <a:pt x="1017" y="0"/>
                  </a:moveTo>
                  <a:cubicBezTo>
                    <a:pt x="717" y="0"/>
                    <a:pt x="424" y="152"/>
                    <a:pt x="257" y="426"/>
                  </a:cubicBezTo>
                  <a:cubicBezTo>
                    <a:pt x="1" y="845"/>
                    <a:pt x="133" y="1392"/>
                    <a:pt x="553" y="1648"/>
                  </a:cubicBezTo>
                  <a:lnTo>
                    <a:pt x="3559" y="3481"/>
                  </a:lnTo>
                  <a:cubicBezTo>
                    <a:pt x="3703" y="3568"/>
                    <a:pt x="3862" y="3612"/>
                    <a:pt x="4021" y="3612"/>
                  </a:cubicBezTo>
                  <a:cubicBezTo>
                    <a:pt x="4320" y="3612"/>
                    <a:pt x="4613" y="3459"/>
                    <a:pt x="4781" y="3186"/>
                  </a:cubicBezTo>
                  <a:cubicBezTo>
                    <a:pt x="5036" y="2766"/>
                    <a:pt x="4904" y="2220"/>
                    <a:pt x="4484" y="1964"/>
                  </a:cubicBezTo>
                  <a:lnTo>
                    <a:pt x="1479" y="131"/>
                  </a:lnTo>
                  <a:cubicBezTo>
                    <a:pt x="1334" y="42"/>
                    <a:pt x="1174" y="0"/>
                    <a:pt x="1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4328841" y="1933665"/>
              <a:ext cx="290500" cy="44450"/>
            </a:xfrm>
            <a:custGeom>
              <a:rect b="b" l="l" r="r" t="t"/>
              <a:pathLst>
                <a:path extrusionOk="0" h="1778" w="11620">
                  <a:moveTo>
                    <a:pt x="888" y="1"/>
                  </a:moveTo>
                  <a:cubicBezTo>
                    <a:pt x="398" y="1"/>
                    <a:pt x="0" y="398"/>
                    <a:pt x="0" y="889"/>
                  </a:cubicBezTo>
                  <a:cubicBezTo>
                    <a:pt x="0" y="1380"/>
                    <a:pt x="397" y="1777"/>
                    <a:pt x="888" y="1777"/>
                  </a:cubicBezTo>
                  <a:lnTo>
                    <a:pt x="10730" y="1777"/>
                  </a:lnTo>
                  <a:cubicBezTo>
                    <a:pt x="11221" y="1777"/>
                    <a:pt x="11620" y="1379"/>
                    <a:pt x="11619" y="889"/>
                  </a:cubicBezTo>
                  <a:cubicBezTo>
                    <a:pt x="11619" y="398"/>
                    <a:pt x="11221" y="1"/>
                    <a:pt x="10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4719391" y="1933665"/>
              <a:ext cx="216250" cy="44450"/>
            </a:xfrm>
            <a:custGeom>
              <a:rect b="b" l="l" r="r" t="t"/>
              <a:pathLst>
                <a:path extrusionOk="0" h="1778" w="8650">
                  <a:moveTo>
                    <a:pt x="889" y="1"/>
                  </a:moveTo>
                  <a:cubicBezTo>
                    <a:pt x="397" y="1"/>
                    <a:pt x="0" y="398"/>
                    <a:pt x="0" y="889"/>
                  </a:cubicBezTo>
                  <a:cubicBezTo>
                    <a:pt x="0" y="1380"/>
                    <a:pt x="397" y="1777"/>
                    <a:pt x="889" y="1777"/>
                  </a:cubicBezTo>
                  <a:lnTo>
                    <a:pt x="7761" y="1777"/>
                  </a:lnTo>
                  <a:cubicBezTo>
                    <a:pt x="8251" y="1777"/>
                    <a:pt x="8649" y="1379"/>
                    <a:pt x="8649" y="889"/>
                  </a:cubicBezTo>
                  <a:cubicBezTo>
                    <a:pt x="8649" y="398"/>
                    <a:pt x="8251" y="1"/>
                    <a:pt x="77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5041241" y="1933665"/>
              <a:ext cx="153400" cy="44450"/>
            </a:xfrm>
            <a:custGeom>
              <a:rect b="b" l="l" r="r" t="t"/>
              <a:pathLst>
                <a:path extrusionOk="0" h="1778" w="6136">
                  <a:moveTo>
                    <a:pt x="890" y="1"/>
                  </a:moveTo>
                  <a:cubicBezTo>
                    <a:pt x="399" y="1"/>
                    <a:pt x="1" y="398"/>
                    <a:pt x="1" y="889"/>
                  </a:cubicBezTo>
                  <a:cubicBezTo>
                    <a:pt x="1" y="1380"/>
                    <a:pt x="399" y="1777"/>
                    <a:pt x="890" y="1777"/>
                  </a:cubicBezTo>
                  <a:lnTo>
                    <a:pt x="5247" y="1777"/>
                  </a:lnTo>
                  <a:cubicBezTo>
                    <a:pt x="5738" y="1777"/>
                    <a:pt x="6136" y="1379"/>
                    <a:pt x="6136" y="889"/>
                  </a:cubicBezTo>
                  <a:cubicBezTo>
                    <a:pt x="6136" y="398"/>
                    <a:pt x="5739" y="1"/>
                    <a:pt x="5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3785050" y="2280000"/>
              <a:ext cx="655800" cy="843975"/>
            </a:xfrm>
            <a:custGeom>
              <a:rect b="b" l="l" r="r" t="t"/>
              <a:pathLst>
                <a:path extrusionOk="0" h="33759" w="26232">
                  <a:moveTo>
                    <a:pt x="17758" y="1"/>
                  </a:moveTo>
                  <a:lnTo>
                    <a:pt x="0" y="13392"/>
                  </a:lnTo>
                  <a:cubicBezTo>
                    <a:pt x="0" y="13392"/>
                    <a:pt x="9033" y="33759"/>
                    <a:pt x="15694" y="33759"/>
                  </a:cubicBezTo>
                  <a:cubicBezTo>
                    <a:pt x="17465" y="33759"/>
                    <a:pt x="19069" y="32318"/>
                    <a:pt x="20290" y="28672"/>
                  </a:cubicBezTo>
                  <a:cubicBezTo>
                    <a:pt x="26232" y="10933"/>
                    <a:pt x="17758" y="1"/>
                    <a:pt x="17758" y="1"/>
                  </a:cubicBezTo>
                  <a:close/>
                </a:path>
              </a:pathLst>
            </a:custGeom>
            <a:solidFill>
              <a:srgbClr val="EAB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8"/>
            <p:cNvSpPr/>
            <p:nvPr/>
          </p:nvSpPr>
          <p:spPr>
            <a:xfrm>
              <a:off x="3746600" y="1822850"/>
              <a:ext cx="280625" cy="267925"/>
            </a:xfrm>
            <a:custGeom>
              <a:rect b="b" l="l" r="r" t="t"/>
              <a:pathLst>
                <a:path extrusionOk="0" h="10717" w="11225">
                  <a:moveTo>
                    <a:pt x="0" y="0"/>
                  </a:moveTo>
                  <a:lnTo>
                    <a:pt x="0" y="10717"/>
                  </a:lnTo>
                  <a:lnTo>
                    <a:pt x="11225" y="10717"/>
                  </a:lnTo>
                  <a:lnTo>
                    <a:pt x="112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p:nvPr/>
          </p:nvSpPr>
          <p:spPr>
            <a:xfrm>
              <a:off x="3746600" y="1822850"/>
              <a:ext cx="139750" cy="267925"/>
            </a:xfrm>
            <a:custGeom>
              <a:rect b="b" l="l" r="r" t="t"/>
              <a:pathLst>
                <a:path extrusionOk="0" h="10717" w="5590">
                  <a:moveTo>
                    <a:pt x="0" y="0"/>
                  </a:moveTo>
                  <a:lnTo>
                    <a:pt x="0" y="10717"/>
                  </a:lnTo>
                  <a:lnTo>
                    <a:pt x="5589" y="10717"/>
                  </a:lnTo>
                  <a:lnTo>
                    <a:pt x="5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8"/>
            <p:cNvSpPr/>
            <p:nvPr/>
          </p:nvSpPr>
          <p:spPr>
            <a:xfrm>
              <a:off x="3908500" y="1844225"/>
              <a:ext cx="118775" cy="206900"/>
            </a:xfrm>
            <a:custGeom>
              <a:rect b="b" l="l" r="r" t="t"/>
              <a:pathLst>
                <a:path extrusionOk="0" h="8276" w="4751">
                  <a:moveTo>
                    <a:pt x="4138" y="0"/>
                  </a:moveTo>
                  <a:cubicBezTo>
                    <a:pt x="1853" y="0"/>
                    <a:pt x="1" y="1853"/>
                    <a:pt x="1" y="4138"/>
                  </a:cubicBezTo>
                  <a:cubicBezTo>
                    <a:pt x="1" y="6423"/>
                    <a:pt x="1853" y="8276"/>
                    <a:pt x="4138" y="8276"/>
                  </a:cubicBezTo>
                  <a:cubicBezTo>
                    <a:pt x="4347" y="8276"/>
                    <a:pt x="4549" y="8255"/>
                    <a:pt x="4750" y="8225"/>
                  </a:cubicBezTo>
                  <a:lnTo>
                    <a:pt x="4750" y="51"/>
                  </a:lnTo>
                  <a:cubicBezTo>
                    <a:pt x="4549" y="21"/>
                    <a:pt x="4347" y="0"/>
                    <a:pt x="4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3908475" y="1891825"/>
              <a:ext cx="88275" cy="154800"/>
            </a:xfrm>
            <a:custGeom>
              <a:rect b="b" l="l" r="r" t="t"/>
              <a:pathLst>
                <a:path extrusionOk="0" h="6192" w="3531">
                  <a:moveTo>
                    <a:pt x="659" y="0"/>
                  </a:moveTo>
                  <a:cubicBezTo>
                    <a:pt x="245" y="645"/>
                    <a:pt x="1" y="1412"/>
                    <a:pt x="1" y="2234"/>
                  </a:cubicBezTo>
                  <a:cubicBezTo>
                    <a:pt x="1" y="4098"/>
                    <a:pt x="1233" y="5673"/>
                    <a:pt x="2929" y="6192"/>
                  </a:cubicBezTo>
                  <a:lnTo>
                    <a:pt x="3530" y="6192"/>
                  </a:lnTo>
                  <a:lnTo>
                    <a:pt x="35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8"/>
            <p:cNvSpPr/>
            <p:nvPr/>
          </p:nvSpPr>
          <p:spPr>
            <a:xfrm>
              <a:off x="3693550" y="2031725"/>
              <a:ext cx="396375" cy="92300"/>
            </a:xfrm>
            <a:custGeom>
              <a:rect b="b" l="l" r="r" t="t"/>
              <a:pathLst>
                <a:path extrusionOk="0" h="3692" w="15855">
                  <a:moveTo>
                    <a:pt x="3832" y="0"/>
                  </a:moveTo>
                  <a:cubicBezTo>
                    <a:pt x="2891" y="0"/>
                    <a:pt x="2015" y="484"/>
                    <a:pt x="1513" y="1283"/>
                  </a:cubicBezTo>
                  <a:lnTo>
                    <a:pt x="0" y="3692"/>
                  </a:lnTo>
                  <a:lnTo>
                    <a:pt x="15855" y="3692"/>
                  </a:lnTo>
                  <a:lnTo>
                    <a:pt x="14343" y="1283"/>
                  </a:lnTo>
                  <a:cubicBezTo>
                    <a:pt x="13842" y="486"/>
                    <a:pt x="12966" y="0"/>
                    <a:pt x="1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8"/>
            <p:cNvSpPr/>
            <p:nvPr/>
          </p:nvSpPr>
          <p:spPr>
            <a:xfrm>
              <a:off x="3953800" y="1913600"/>
              <a:ext cx="37050" cy="73500"/>
            </a:xfrm>
            <a:custGeom>
              <a:rect b="b" l="l" r="r" t="t"/>
              <a:pathLst>
                <a:path extrusionOk="0" h="2940" w="1482">
                  <a:moveTo>
                    <a:pt x="741" y="1"/>
                  </a:moveTo>
                  <a:cubicBezTo>
                    <a:pt x="332" y="1"/>
                    <a:pt x="0" y="659"/>
                    <a:pt x="0" y="1469"/>
                  </a:cubicBezTo>
                  <a:cubicBezTo>
                    <a:pt x="0" y="2281"/>
                    <a:pt x="331" y="2939"/>
                    <a:pt x="741" y="2939"/>
                  </a:cubicBezTo>
                  <a:cubicBezTo>
                    <a:pt x="741" y="2939"/>
                    <a:pt x="741" y="2939"/>
                    <a:pt x="742" y="2939"/>
                  </a:cubicBezTo>
                  <a:cubicBezTo>
                    <a:pt x="1151" y="2939"/>
                    <a:pt x="1481" y="2281"/>
                    <a:pt x="1481" y="1469"/>
                  </a:cubicBezTo>
                  <a:cubicBezTo>
                    <a:pt x="1481" y="659"/>
                    <a:pt x="1150" y="1"/>
                    <a:pt x="7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8"/>
            <p:cNvSpPr/>
            <p:nvPr/>
          </p:nvSpPr>
          <p:spPr>
            <a:xfrm>
              <a:off x="3966600" y="1938950"/>
              <a:ext cx="11475" cy="22800"/>
            </a:xfrm>
            <a:custGeom>
              <a:rect b="b" l="l" r="r" t="t"/>
              <a:pathLst>
                <a:path extrusionOk="0" h="912" w="459">
                  <a:moveTo>
                    <a:pt x="229" y="1"/>
                  </a:moveTo>
                  <a:cubicBezTo>
                    <a:pt x="101" y="1"/>
                    <a:pt x="0" y="203"/>
                    <a:pt x="0" y="455"/>
                  </a:cubicBezTo>
                  <a:cubicBezTo>
                    <a:pt x="0" y="706"/>
                    <a:pt x="103" y="911"/>
                    <a:pt x="229" y="911"/>
                  </a:cubicBezTo>
                  <a:cubicBezTo>
                    <a:pt x="355" y="911"/>
                    <a:pt x="458" y="707"/>
                    <a:pt x="458" y="455"/>
                  </a:cubicBezTo>
                  <a:cubicBezTo>
                    <a:pt x="458" y="205"/>
                    <a:pt x="355"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8"/>
            <p:cNvSpPr/>
            <p:nvPr/>
          </p:nvSpPr>
          <p:spPr>
            <a:xfrm>
              <a:off x="3969725" y="1945225"/>
              <a:ext cx="5175" cy="10250"/>
            </a:xfrm>
            <a:custGeom>
              <a:rect b="b" l="l" r="r" t="t"/>
              <a:pathLst>
                <a:path extrusionOk="0" h="410" w="207">
                  <a:moveTo>
                    <a:pt x="104" y="1"/>
                  </a:moveTo>
                  <a:cubicBezTo>
                    <a:pt x="47" y="1"/>
                    <a:pt x="1" y="91"/>
                    <a:pt x="1" y="204"/>
                  </a:cubicBezTo>
                  <a:cubicBezTo>
                    <a:pt x="1" y="318"/>
                    <a:pt x="47" y="409"/>
                    <a:pt x="104" y="409"/>
                  </a:cubicBezTo>
                  <a:cubicBezTo>
                    <a:pt x="160" y="409"/>
                    <a:pt x="207" y="318"/>
                    <a:pt x="207" y="204"/>
                  </a:cubicBezTo>
                  <a:cubicBezTo>
                    <a:pt x="207" y="91"/>
                    <a:pt x="160" y="1"/>
                    <a:pt x="104" y="1"/>
                  </a:cubicBezTo>
                  <a:close/>
                </a:path>
              </a:pathLst>
            </a:custGeom>
            <a:solidFill>
              <a:srgbClr val="5050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8"/>
            <p:cNvSpPr/>
            <p:nvPr/>
          </p:nvSpPr>
          <p:spPr>
            <a:xfrm>
              <a:off x="3598175" y="2093900"/>
              <a:ext cx="573950" cy="125525"/>
            </a:xfrm>
            <a:custGeom>
              <a:rect b="b" l="l" r="r" t="t"/>
              <a:pathLst>
                <a:path extrusionOk="0" h="5021" w="22958">
                  <a:moveTo>
                    <a:pt x="0" y="0"/>
                  </a:moveTo>
                  <a:lnTo>
                    <a:pt x="0" y="5020"/>
                  </a:lnTo>
                  <a:lnTo>
                    <a:pt x="22957" y="5020"/>
                  </a:lnTo>
                  <a:lnTo>
                    <a:pt x="229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8"/>
            <p:cNvSpPr/>
            <p:nvPr/>
          </p:nvSpPr>
          <p:spPr>
            <a:xfrm>
              <a:off x="3525100" y="2150900"/>
              <a:ext cx="715650" cy="1456025"/>
            </a:xfrm>
            <a:custGeom>
              <a:rect b="b" l="l" r="r" t="t"/>
              <a:pathLst>
                <a:path extrusionOk="0" h="58241" w="28626">
                  <a:moveTo>
                    <a:pt x="2935" y="1"/>
                  </a:moveTo>
                  <a:cubicBezTo>
                    <a:pt x="1315" y="1"/>
                    <a:pt x="1" y="1315"/>
                    <a:pt x="1" y="2936"/>
                  </a:cubicBezTo>
                  <a:lnTo>
                    <a:pt x="1" y="55306"/>
                  </a:lnTo>
                  <a:cubicBezTo>
                    <a:pt x="1" y="56926"/>
                    <a:pt x="1315" y="58241"/>
                    <a:pt x="2935" y="58241"/>
                  </a:cubicBezTo>
                  <a:lnTo>
                    <a:pt x="25691" y="58241"/>
                  </a:lnTo>
                  <a:cubicBezTo>
                    <a:pt x="27311" y="58241"/>
                    <a:pt x="28626" y="56927"/>
                    <a:pt x="28626" y="55306"/>
                  </a:cubicBezTo>
                  <a:lnTo>
                    <a:pt x="28626" y="2936"/>
                  </a:lnTo>
                  <a:cubicBezTo>
                    <a:pt x="28626" y="1315"/>
                    <a:pt x="27311" y="1"/>
                    <a:pt x="25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8"/>
            <p:cNvSpPr/>
            <p:nvPr/>
          </p:nvSpPr>
          <p:spPr>
            <a:xfrm>
              <a:off x="3525125" y="2150950"/>
              <a:ext cx="276525" cy="1456000"/>
            </a:xfrm>
            <a:custGeom>
              <a:rect b="b" l="l" r="r" t="t"/>
              <a:pathLst>
                <a:path extrusionOk="0" h="58240" w="11061">
                  <a:moveTo>
                    <a:pt x="2935" y="1"/>
                  </a:moveTo>
                  <a:cubicBezTo>
                    <a:pt x="1315" y="1"/>
                    <a:pt x="1" y="1315"/>
                    <a:pt x="1" y="2935"/>
                  </a:cubicBezTo>
                  <a:lnTo>
                    <a:pt x="1" y="55305"/>
                  </a:lnTo>
                  <a:cubicBezTo>
                    <a:pt x="1" y="56925"/>
                    <a:pt x="1315" y="58240"/>
                    <a:pt x="2935" y="58240"/>
                  </a:cubicBezTo>
                  <a:lnTo>
                    <a:pt x="11061" y="58240"/>
                  </a:lnTo>
                  <a:cubicBezTo>
                    <a:pt x="9439" y="58239"/>
                    <a:pt x="8126" y="56925"/>
                    <a:pt x="8126" y="55305"/>
                  </a:cubicBezTo>
                  <a:lnTo>
                    <a:pt x="8126" y="2935"/>
                  </a:lnTo>
                  <a:cubicBezTo>
                    <a:pt x="8126" y="1315"/>
                    <a:pt x="9441" y="1"/>
                    <a:pt x="110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3525100" y="2636625"/>
              <a:ext cx="715625" cy="589675"/>
            </a:xfrm>
            <a:custGeom>
              <a:rect b="b" l="l" r="r" t="t"/>
              <a:pathLst>
                <a:path extrusionOk="0" h="23587" w="28625">
                  <a:moveTo>
                    <a:pt x="1" y="1"/>
                  </a:moveTo>
                  <a:lnTo>
                    <a:pt x="1" y="23587"/>
                  </a:lnTo>
                  <a:lnTo>
                    <a:pt x="28625" y="23587"/>
                  </a:lnTo>
                  <a:lnTo>
                    <a:pt x="28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8"/>
            <p:cNvSpPr/>
            <p:nvPr/>
          </p:nvSpPr>
          <p:spPr>
            <a:xfrm>
              <a:off x="3525100" y="2636625"/>
              <a:ext cx="203150" cy="589675"/>
            </a:xfrm>
            <a:custGeom>
              <a:rect b="b" l="l" r="r" t="t"/>
              <a:pathLst>
                <a:path extrusionOk="0" h="23587" w="8126">
                  <a:moveTo>
                    <a:pt x="1" y="1"/>
                  </a:moveTo>
                  <a:lnTo>
                    <a:pt x="1" y="23587"/>
                  </a:lnTo>
                  <a:lnTo>
                    <a:pt x="8126" y="23587"/>
                  </a:lnTo>
                  <a:lnTo>
                    <a:pt x="8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p:nvPr/>
          </p:nvSpPr>
          <p:spPr>
            <a:xfrm>
              <a:off x="4121625" y="2573425"/>
              <a:ext cx="119150" cy="207700"/>
            </a:xfrm>
            <a:custGeom>
              <a:rect b="b" l="l" r="r" t="t"/>
              <a:pathLst>
                <a:path extrusionOk="0" h="8308" w="4766">
                  <a:moveTo>
                    <a:pt x="4765" y="1"/>
                  </a:moveTo>
                  <a:cubicBezTo>
                    <a:pt x="4397" y="76"/>
                    <a:pt x="4035" y="205"/>
                    <a:pt x="3691" y="405"/>
                  </a:cubicBezTo>
                  <a:lnTo>
                    <a:pt x="2276" y="1223"/>
                  </a:lnTo>
                  <a:cubicBezTo>
                    <a:pt x="580" y="2201"/>
                    <a:pt x="0" y="4367"/>
                    <a:pt x="979" y="6061"/>
                  </a:cubicBezTo>
                  <a:lnTo>
                    <a:pt x="1253" y="6536"/>
                  </a:lnTo>
                  <a:cubicBezTo>
                    <a:pt x="1909" y="7671"/>
                    <a:pt x="3099" y="8307"/>
                    <a:pt x="4323" y="8307"/>
                  </a:cubicBezTo>
                  <a:cubicBezTo>
                    <a:pt x="4470" y="8307"/>
                    <a:pt x="4618" y="8298"/>
                    <a:pt x="4766" y="8279"/>
                  </a:cubicBezTo>
                  <a:lnTo>
                    <a:pt x="4766" y="1"/>
                  </a:lnTo>
                  <a:close/>
                </a:path>
              </a:pathLst>
            </a:custGeom>
            <a:solidFill>
              <a:srgbClr val="B4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8"/>
            <p:cNvSpPr/>
            <p:nvPr/>
          </p:nvSpPr>
          <p:spPr>
            <a:xfrm>
              <a:off x="4153725" y="2517525"/>
              <a:ext cx="282775" cy="271900"/>
            </a:xfrm>
            <a:custGeom>
              <a:rect b="b" l="l" r="r" t="t"/>
              <a:pathLst>
                <a:path extrusionOk="0" h="10876" w="11311">
                  <a:moveTo>
                    <a:pt x="7477" y="0"/>
                  </a:moveTo>
                  <a:cubicBezTo>
                    <a:pt x="7455" y="0"/>
                    <a:pt x="7433" y="6"/>
                    <a:pt x="7412" y="18"/>
                  </a:cubicBezTo>
                  <a:lnTo>
                    <a:pt x="83" y="4250"/>
                  </a:lnTo>
                  <a:cubicBezTo>
                    <a:pt x="23" y="4284"/>
                    <a:pt x="1" y="4363"/>
                    <a:pt x="37" y="4424"/>
                  </a:cubicBezTo>
                  <a:lnTo>
                    <a:pt x="3725" y="10812"/>
                  </a:lnTo>
                  <a:cubicBezTo>
                    <a:pt x="3749" y="10853"/>
                    <a:pt x="3792" y="10876"/>
                    <a:pt x="3837" y="10876"/>
                  </a:cubicBezTo>
                  <a:cubicBezTo>
                    <a:pt x="3858" y="10876"/>
                    <a:pt x="3880" y="10870"/>
                    <a:pt x="3900" y="10859"/>
                  </a:cubicBezTo>
                  <a:lnTo>
                    <a:pt x="11229" y="6627"/>
                  </a:lnTo>
                  <a:cubicBezTo>
                    <a:pt x="11289" y="6592"/>
                    <a:pt x="11311" y="6514"/>
                    <a:pt x="11275" y="6452"/>
                  </a:cubicBezTo>
                  <a:lnTo>
                    <a:pt x="7587" y="64"/>
                  </a:lnTo>
                  <a:cubicBezTo>
                    <a:pt x="7564" y="23"/>
                    <a:pt x="7521" y="0"/>
                    <a:pt x="7477" y="0"/>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4109900" y="2812700"/>
              <a:ext cx="130825" cy="198700"/>
            </a:xfrm>
            <a:custGeom>
              <a:rect b="b" l="l" r="r" t="t"/>
              <a:pathLst>
                <a:path extrusionOk="0" h="7948" w="5233">
                  <a:moveTo>
                    <a:pt x="5233" y="0"/>
                  </a:moveTo>
                  <a:lnTo>
                    <a:pt x="3188" y="385"/>
                  </a:lnTo>
                  <a:cubicBezTo>
                    <a:pt x="1265" y="746"/>
                    <a:pt x="0" y="2598"/>
                    <a:pt x="361" y="4521"/>
                  </a:cubicBezTo>
                  <a:lnTo>
                    <a:pt x="463" y="5060"/>
                  </a:lnTo>
                  <a:cubicBezTo>
                    <a:pt x="782" y="6761"/>
                    <a:pt x="2268" y="7948"/>
                    <a:pt x="3937" y="7948"/>
                  </a:cubicBezTo>
                  <a:cubicBezTo>
                    <a:pt x="4155" y="7948"/>
                    <a:pt x="4376" y="7928"/>
                    <a:pt x="4598" y="7886"/>
                  </a:cubicBezTo>
                  <a:lnTo>
                    <a:pt x="5233" y="7766"/>
                  </a:lnTo>
                  <a:lnTo>
                    <a:pt x="5233" y="0"/>
                  </a:lnTo>
                  <a:close/>
                </a:path>
              </a:pathLst>
            </a:custGeom>
            <a:solidFill>
              <a:srgbClr val="B4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4143575" y="2775675"/>
              <a:ext cx="268075" cy="204425"/>
            </a:xfrm>
            <a:custGeom>
              <a:rect b="b" l="l" r="r" t="t"/>
              <a:pathLst>
                <a:path extrusionOk="0" h="8177" w="10723">
                  <a:moveTo>
                    <a:pt x="6780" y="0"/>
                  </a:moveTo>
                  <a:cubicBezTo>
                    <a:pt x="6563" y="0"/>
                    <a:pt x="6343" y="20"/>
                    <a:pt x="6122" y="62"/>
                  </a:cubicBezTo>
                  <a:lnTo>
                    <a:pt x="3188" y="613"/>
                  </a:lnTo>
                  <a:cubicBezTo>
                    <a:pt x="1266" y="974"/>
                    <a:pt x="1" y="2828"/>
                    <a:pt x="362" y="4750"/>
                  </a:cubicBezTo>
                  <a:lnTo>
                    <a:pt x="464" y="5288"/>
                  </a:lnTo>
                  <a:cubicBezTo>
                    <a:pt x="785" y="6990"/>
                    <a:pt x="2272" y="8176"/>
                    <a:pt x="3942" y="8176"/>
                  </a:cubicBezTo>
                  <a:cubicBezTo>
                    <a:pt x="4159" y="8176"/>
                    <a:pt x="4379" y="8156"/>
                    <a:pt x="4600" y="8115"/>
                  </a:cubicBezTo>
                  <a:lnTo>
                    <a:pt x="7534" y="7563"/>
                  </a:lnTo>
                  <a:cubicBezTo>
                    <a:pt x="9457" y="7201"/>
                    <a:pt x="10722" y="5349"/>
                    <a:pt x="10360" y="3426"/>
                  </a:cubicBezTo>
                  <a:lnTo>
                    <a:pt x="10259" y="2888"/>
                  </a:lnTo>
                  <a:cubicBezTo>
                    <a:pt x="9939" y="1187"/>
                    <a:pt x="8451" y="0"/>
                    <a:pt x="6780" y="0"/>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4102850" y="2355750"/>
              <a:ext cx="137900" cy="202350"/>
            </a:xfrm>
            <a:custGeom>
              <a:rect b="b" l="l" r="r" t="t"/>
              <a:pathLst>
                <a:path extrusionOk="0" h="8094" w="5516">
                  <a:moveTo>
                    <a:pt x="5516" y="0"/>
                  </a:moveTo>
                  <a:lnTo>
                    <a:pt x="3089" y="568"/>
                  </a:lnTo>
                  <a:cubicBezTo>
                    <a:pt x="1183" y="1012"/>
                    <a:pt x="0" y="2918"/>
                    <a:pt x="446" y="4822"/>
                  </a:cubicBezTo>
                  <a:lnTo>
                    <a:pt x="570" y="5356"/>
                  </a:lnTo>
                  <a:cubicBezTo>
                    <a:pt x="952" y="6990"/>
                    <a:pt x="2408" y="8093"/>
                    <a:pt x="4017" y="8093"/>
                  </a:cubicBezTo>
                  <a:cubicBezTo>
                    <a:pt x="4283" y="8093"/>
                    <a:pt x="4554" y="8063"/>
                    <a:pt x="4825" y="8000"/>
                  </a:cubicBezTo>
                  <a:lnTo>
                    <a:pt x="5516" y="7838"/>
                  </a:lnTo>
                  <a:lnTo>
                    <a:pt x="55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4132075" y="2288925"/>
              <a:ext cx="337075" cy="253300"/>
            </a:xfrm>
            <a:custGeom>
              <a:rect b="b" l="l" r="r" t="t"/>
              <a:pathLst>
                <a:path extrusionOk="0" h="10132" w="13483">
                  <a:moveTo>
                    <a:pt x="11662" y="0"/>
                  </a:moveTo>
                  <a:cubicBezTo>
                    <a:pt x="11653" y="0"/>
                    <a:pt x="11643" y="1"/>
                    <a:pt x="11633" y="4"/>
                  </a:cubicBezTo>
                  <a:lnTo>
                    <a:pt x="112" y="2696"/>
                  </a:lnTo>
                  <a:cubicBezTo>
                    <a:pt x="44" y="2712"/>
                    <a:pt x="1" y="2780"/>
                    <a:pt x="17" y="2850"/>
                  </a:cubicBezTo>
                  <a:lnTo>
                    <a:pt x="1695" y="10032"/>
                  </a:lnTo>
                  <a:cubicBezTo>
                    <a:pt x="1708" y="10092"/>
                    <a:pt x="1761" y="10131"/>
                    <a:pt x="1819" y="10131"/>
                  </a:cubicBezTo>
                  <a:cubicBezTo>
                    <a:pt x="1829" y="10131"/>
                    <a:pt x="1839" y="10130"/>
                    <a:pt x="1849" y="10128"/>
                  </a:cubicBezTo>
                  <a:lnTo>
                    <a:pt x="13370" y="7436"/>
                  </a:lnTo>
                  <a:cubicBezTo>
                    <a:pt x="13438" y="7419"/>
                    <a:pt x="13482" y="7351"/>
                    <a:pt x="13466" y="7281"/>
                  </a:cubicBezTo>
                  <a:lnTo>
                    <a:pt x="11787" y="99"/>
                  </a:lnTo>
                  <a:cubicBezTo>
                    <a:pt x="11773" y="41"/>
                    <a:pt x="11721" y="0"/>
                    <a:pt x="11662" y="0"/>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1509400" y="2271475"/>
              <a:ext cx="2345400" cy="2736075"/>
            </a:xfrm>
            <a:custGeom>
              <a:rect b="b" l="l" r="r" t="t"/>
              <a:pathLst>
                <a:path extrusionOk="0" h="109443" w="93816">
                  <a:moveTo>
                    <a:pt x="79347" y="1"/>
                  </a:moveTo>
                  <a:cubicBezTo>
                    <a:pt x="78614" y="1"/>
                    <a:pt x="77937" y="480"/>
                    <a:pt x="77721" y="1220"/>
                  </a:cubicBezTo>
                  <a:lnTo>
                    <a:pt x="76689" y="5427"/>
                  </a:lnTo>
                  <a:lnTo>
                    <a:pt x="72754" y="12512"/>
                  </a:lnTo>
                  <a:cubicBezTo>
                    <a:pt x="70978" y="15711"/>
                    <a:pt x="70011" y="19298"/>
                    <a:pt x="69937" y="22957"/>
                  </a:cubicBezTo>
                  <a:lnTo>
                    <a:pt x="69603" y="39780"/>
                  </a:lnTo>
                  <a:cubicBezTo>
                    <a:pt x="69500" y="44949"/>
                    <a:pt x="66891" y="49746"/>
                    <a:pt x="62607" y="52640"/>
                  </a:cubicBezTo>
                  <a:lnTo>
                    <a:pt x="0" y="86825"/>
                  </a:lnTo>
                  <a:lnTo>
                    <a:pt x="0" y="109442"/>
                  </a:lnTo>
                  <a:lnTo>
                    <a:pt x="37053" y="109442"/>
                  </a:lnTo>
                  <a:lnTo>
                    <a:pt x="81224" y="61395"/>
                  </a:lnTo>
                  <a:cubicBezTo>
                    <a:pt x="85042" y="57470"/>
                    <a:pt x="86734" y="55842"/>
                    <a:pt x="90435" y="54576"/>
                  </a:cubicBezTo>
                  <a:lnTo>
                    <a:pt x="93816" y="53419"/>
                  </a:lnTo>
                  <a:lnTo>
                    <a:pt x="83986" y="53419"/>
                  </a:lnTo>
                  <a:cubicBezTo>
                    <a:pt x="83986" y="53418"/>
                    <a:pt x="80629" y="53152"/>
                    <a:pt x="80629" y="50176"/>
                  </a:cubicBezTo>
                  <a:lnTo>
                    <a:pt x="80629" y="18580"/>
                  </a:lnTo>
                  <a:lnTo>
                    <a:pt x="84455" y="7447"/>
                  </a:lnTo>
                  <a:cubicBezTo>
                    <a:pt x="85354" y="4389"/>
                    <a:pt x="83606" y="1183"/>
                    <a:pt x="80549" y="283"/>
                  </a:cubicBezTo>
                  <a:lnTo>
                    <a:pt x="79827" y="70"/>
                  </a:lnTo>
                  <a:cubicBezTo>
                    <a:pt x="79667" y="23"/>
                    <a:pt x="79506" y="1"/>
                    <a:pt x="79347" y="1"/>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1509450" y="2407175"/>
              <a:ext cx="1917175" cy="2128675"/>
            </a:xfrm>
            <a:custGeom>
              <a:rect b="b" l="l" r="r" t="t"/>
              <a:pathLst>
                <a:path extrusionOk="0" h="85147" w="76687">
                  <a:moveTo>
                    <a:pt x="76687" y="0"/>
                  </a:moveTo>
                  <a:cubicBezTo>
                    <a:pt x="76687" y="1"/>
                    <a:pt x="76684" y="6"/>
                    <a:pt x="76678" y="16"/>
                  </a:cubicBezTo>
                  <a:lnTo>
                    <a:pt x="76678" y="16"/>
                  </a:lnTo>
                  <a:lnTo>
                    <a:pt x="76687" y="0"/>
                  </a:lnTo>
                  <a:close/>
                  <a:moveTo>
                    <a:pt x="76678" y="16"/>
                  </a:moveTo>
                  <a:lnTo>
                    <a:pt x="72753" y="7086"/>
                  </a:lnTo>
                  <a:cubicBezTo>
                    <a:pt x="70977" y="10285"/>
                    <a:pt x="70010" y="13871"/>
                    <a:pt x="69937" y="17531"/>
                  </a:cubicBezTo>
                  <a:lnTo>
                    <a:pt x="69603" y="34354"/>
                  </a:lnTo>
                  <a:cubicBezTo>
                    <a:pt x="69500" y="39523"/>
                    <a:pt x="66890" y="44319"/>
                    <a:pt x="62606" y="47213"/>
                  </a:cubicBezTo>
                  <a:lnTo>
                    <a:pt x="0" y="81399"/>
                  </a:lnTo>
                  <a:lnTo>
                    <a:pt x="0" y="85147"/>
                  </a:lnTo>
                  <a:cubicBezTo>
                    <a:pt x="16166" y="76603"/>
                    <a:pt x="57698" y="54449"/>
                    <a:pt x="63579" y="49293"/>
                  </a:cubicBezTo>
                  <a:cubicBezTo>
                    <a:pt x="70907" y="42872"/>
                    <a:pt x="71985" y="39529"/>
                    <a:pt x="71985" y="33404"/>
                  </a:cubicBezTo>
                  <a:cubicBezTo>
                    <a:pt x="71985" y="27279"/>
                    <a:pt x="72328" y="21265"/>
                    <a:pt x="72000" y="15120"/>
                  </a:cubicBezTo>
                  <a:cubicBezTo>
                    <a:pt x="71680" y="9127"/>
                    <a:pt x="76445" y="437"/>
                    <a:pt x="76678" y="16"/>
                  </a:cubicBezTo>
                  <a:close/>
                </a:path>
              </a:pathLst>
            </a:custGeom>
            <a:solidFill>
              <a:srgbClr val="F5CE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3525100" y="2443025"/>
              <a:ext cx="101600" cy="1061400"/>
            </a:xfrm>
            <a:custGeom>
              <a:rect b="b" l="l" r="r" t="t"/>
              <a:pathLst>
                <a:path extrusionOk="0" h="42456" w="4064">
                  <a:moveTo>
                    <a:pt x="4064" y="0"/>
                  </a:moveTo>
                  <a:lnTo>
                    <a:pt x="1" y="11718"/>
                  </a:lnTo>
                  <a:lnTo>
                    <a:pt x="1" y="42456"/>
                  </a:lnTo>
                  <a:cubicBezTo>
                    <a:pt x="916" y="42456"/>
                    <a:pt x="1658" y="41713"/>
                    <a:pt x="1658" y="40797"/>
                  </a:cubicBezTo>
                  <a:lnTo>
                    <a:pt x="1658" y="14297"/>
                  </a:lnTo>
                  <a:cubicBezTo>
                    <a:pt x="1658" y="9033"/>
                    <a:pt x="4063" y="2"/>
                    <a:pt x="4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3773175" y="1645350"/>
              <a:ext cx="199350" cy="218825"/>
            </a:xfrm>
            <a:custGeom>
              <a:rect b="b" l="l" r="r" t="t"/>
              <a:pathLst>
                <a:path extrusionOk="0" h="8753" w="7974">
                  <a:moveTo>
                    <a:pt x="4213" y="0"/>
                  </a:moveTo>
                  <a:cubicBezTo>
                    <a:pt x="4136" y="0"/>
                    <a:pt x="4059" y="3"/>
                    <a:pt x="3981" y="8"/>
                  </a:cubicBezTo>
                  <a:lnTo>
                    <a:pt x="3435" y="43"/>
                  </a:lnTo>
                  <a:cubicBezTo>
                    <a:pt x="1481" y="168"/>
                    <a:pt x="0" y="1853"/>
                    <a:pt x="127" y="3805"/>
                  </a:cubicBezTo>
                  <a:lnTo>
                    <a:pt x="231" y="5436"/>
                  </a:lnTo>
                  <a:cubicBezTo>
                    <a:pt x="353" y="7312"/>
                    <a:pt x="1911" y="8753"/>
                    <a:pt x="3764" y="8753"/>
                  </a:cubicBezTo>
                  <a:cubicBezTo>
                    <a:pt x="3840" y="8753"/>
                    <a:pt x="3917" y="8750"/>
                    <a:pt x="3994" y="8745"/>
                  </a:cubicBezTo>
                  <a:lnTo>
                    <a:pt x="4540" y="8710"/>
                  </a:lnTo>
                  <a:cubicBezTo>
                    <a:pt x="6493" y="8584"/>
                    <a:pt x="7973" y="6900"/>
                    <a:pt x="7849" y="4947"/>
                  </a:cubicBezTo>
                  <a:lnTo>
                    <a:pt x="7744" y="3316"/>
                  </a:lnTo>
                  <a:cubicBezTo>
                    <a:pt x="7623" y="1441"/>
                    <a:pt x="6065" y="0"/>
                    <a:pt x="4213" y="0"/>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1663075" y="540800"/>
              <a:ext cx="4375075" cy="4354850"/>
            </a:xfrm>
            <a:custGeom>
              <a:rect b="b" l="l" r="r" t="t"/>
              <a:pathLst>
                <a:path extrusionOk="0" h="174194" w="175003">
                  <a:moveTo>
                    <a:pt x="87516" y="17549"/>
                  </a:moveTo>
                  <a:cubicBezTo>
                    <a:pt x="125649" y="17549"/>
                    <a:pt x="156723" y="48299"/>
                    <a:pt x="157046" y="86505"/>
                  </a:cubicBezTo>
                  <a:cubicBezTo>
                    <a:pt x="157371" y="124914"/>
                    <a:pt x="126500" y="156315"/>
                    <a:pt x="88092" y="156641"/>
                  </a:cubicBezTo>
                  <a:cubicBezTo>
                    <a:pt x="87891" y="156642"/>
                    <a:pt x="87691" y="156643"/>
                    <a:pt x="87491" y="156643"/>
                  </a:cubicBezTo>
                  <a:cubicBezTo>
                    <a:pt x="49357" y="156643"/>
                    <a:pt x="18281" y="125894"/>
                    <a:pt x="17958" y="87686"/>
                  </a:cubicBezTo>
                  <a:cubicBezTo>
                    <a:pt x="17631" y="49278"/>
                    <a:pt x="48503" y="17877"/>
                    <a:pt x="86912" y="17552"/>
                  </a:cubicBezTo>
                  <a:cubicBezTo>
                    <a:pt x="87114" y="17550"/>
                    <a:pt x="87315" y="17549"/>
                    <a:pt x="87516" y="17549"/>
                  </a:cubicBezTo>
                  <a:close/>
                  <a:moveTo>
                    <a:pt x="87519" y="0"/>
                  </a:moveTo>
                  <a:cubicBezTo>
                    <a:pt x="87267" y="0"/>
                    <a:pt x="87015" y="1"/>
                    <a:pt x="86763" y="3"/>
                  </a:cubicBezTo>
                  <a:cubicBezTo>
                    <a:pt x="38663" y="411"/>
                    <a:pt x="0" y="39735"/>
                    <a:pt x="408" y="87835"/>
                  </a:cubicBezTo>
                  <a:cubicBezTo>
                    <a:pt x="813" y="135685"/>
                    <a:pt x="39731" y="174194"/>
                    <a:pt x="87487" y="174194"/>
                  </a:cubicBezTo>
                  <a:cubicBezTo>
                    <a:pt x="87738" y="174194"/>
                    <a:pt x="87989" y="174193"/>
                    <a:pt x="88240" y="174190"/>
                  </a:cubicBezTo>
                  <a:cubicBezTo>
                    <a:pt x="136339" y="173783"/>
                    <a:pt x="175002" y="134458"/>
                    <a:pt x="174594" y="86358"/>
                  </a:cubicBezTo>
                  <a:cubicBezTo>
                    <a:pt x="174188" y="38509"/>
                    <a:pt x="135275" y="0"/>
                    <a:pt x="87519" y="0"/>
                  </a:cubicBezTo>
                  <a:close/>
                </a:path>
              </a:pathLst>
            </a:custGeom>
            <a:solidFill>
              <a:srgbClr val="E064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2235450" y="1274075"/>
              <a:ext cx="3312225" cy="2804800"/>
            </a:xfrm>
            <a:custGeom>
              <a:rect b="b" l="l" r="r" t="t"/>
              <a:pathLst>
                <a:path extrusionOk="0" h="112192" w="132489">
                  <a:moveTo>
                    <a:pt x="11927" y="0"/>
                  </a:moveTo>
                  <a:lnTo>
                    <a:pt x="0" y="14761"/>
                  </a:lnTo>
                  <a:lnTo>
                    <a:pt x="120563" y="112192"/>
                  </a:lnTo>
                  <a:lnTo>
                    <a:pt x="132489" y="97431"/>
                  </a:lnTo>
                  <a:lnTo>
                    <a:pt x="11927" y="0"/>
                  </a:lnTo>
                  <a:close/>
                </a:path>
              </a:pathLst>
            </a:custGeom>
            <a:solidFill>
              <a:srgbClr val="E064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78"/>
          <p:cNvGrpSpPr/>
          <p:nvPr/>
        </p:nvGrpSpPr>
        <p:grpSpPr>
          <a:xfrm flipH="1">
            <a:off x="7681446" y="3729841"/>
            <a:ext cx="747458" cy="828403"/>
            <a:chOff x="3087500" y="313525"/>
            <a:chExt cx="1441300" cy="1597075"/>
          </a:xfrm>
        </p:grpSpPr>
        <p:sp>
          <p:nvSpPr>
            <p:cNvPr id="1768" name="Google Shape;1768;p78"/>
            <p:cNvSpPr/>
            <p:nvPr/>
          </p:nvSpPr>
          <p:spPr>
            <a:xfrm>
              <a:off x="3087500" y="313525"/>
              <a:ext cx="1441300" cy="1597075"/>
            </a:xfrm>
            <a:custGeom>
              <a:rect b="b" l="l" r="r" t="t"/>
              <a:pathLst>
                <a:path extrusionOk="0" h="63883" w="57652">
                  <a:moveTo>
                    <a:pt x="23554" y="16736"/>
                  </a:moveTo>
                  <a:cubicBezTo>
                    <a:pt x="23282" y="15401"/>
                    <a:pt x="22998" y="13965"/>
                    <a:pt x="22774" y="12579"/>
                  </a:cubicBezTo>
                  <a:cubicBezTo>
                    <a:pt x="22267" y="9512"/>
                    <a:pt x="22082" y="6594"/>
                    <a:pt x="22724" y="5022"/>
                  </a:cubicBezTo>
                  <a:cubicBezTo>
                    <a:pt x="23751" y="2523"/>
                    <a:pt x="26051" y="1237"/>
                    <a:pt x="29156" y="643"/>
                  </a:cubicBezTo>
                  <a:cubicBezTo>
                    <a:pt x="31295" y="224"/>
                    <a:pt x="33943" y="123"/>
                    <a:pt x="36800" y="87"/>
                  </a:cubicBezTo>
                  <a:cubicBezTo>
                    <a:pt x="43194" y="1"/>
                    <a:pt x="47189" y="2573"/>
                    <a:pt x="47201" y="2573"/>
                  </a:cubicBezTo>
                  <a:cubicBezTo>
                    <a:pt x="48526" y="3414"/>
                    <a:pt x="49118" y="4960"/>
                    <a:pt x="48822" y="6408"/>
                  </a:cubicBezTo>
                  <a:lnTo>
                    <a:pt x="48822" y="6408"/>
                  </a:lnTo>
                  <a:cubicBezTo>
                    <a:pt x="48822" y="6420"/>
                    <a:pt x="48055" y="10501"/>
                    <a:pt x="44802" y="11812"/>
                  </a:cubicBezTo>
                  <a:cubicBezTo>
                    <a:pt x="43058" y="12530"/>
                    <a:pt x="41240" y="12059"/>
                    <a:pt x="39149" y="11526"/>
                  </a:cubicBezTo>
                  <a:cubicBezTo>
                    <a:pt x="37838" y="11193"/>
                    <a:pt x="36329" y="10797"/>
                    <a:pt x="35476" y="10934"/>
                  </a:cubicBezTo>
                  <a:cubicBezTo>
                    <a:pt x="35043" y="10995"/>
                    <a:pt x="34561" y="11046"/>
                    <a:pt x="34090" y="11094"/>
                  </a:cubicBezTo>
                  <a:cubicBezTo>
                    <a:pt x="34165" y="11577"/>
                    <a:pt x="34239" y="12084"/>
                    <a:pt x="34313" y="12628"/>
                  </a:cubicBezTo>
                  <a:cubicBezTo>
                    <a:pt x="34449" y="13444"/>
                    <a:pt x="34572" y="14284"/>
                    <a:pt x="34707" y="15064"/>
                  </a:cubicBezTo>
                  <a:cubicBezTo>
                    <a:pt x="37850" y="15558"/>
                    <a:pt x="40088" y="16957"/>
                    <a:pt x="41572" y="18293"/>
                  </a:cubicBezTo>
                  <a:cubicBezTo>
                    <a:pt x="43922" y="17302"/>
                    <a:pt x="47311" y="16461"/>
                    <a:pt x="50279" y="17971"/>
                  </a:cubicBezTo>
                  <a:cubicBezTo>
                    <a:pt x="52852" y="19270"/>
                    <a:pt x="55041" y="21781"/>
                    <a:pt x="56290" y="25615"/>
                  </a:cubicBezTo>
                  <a:cubicBezTo>
                    <a:pt x="57230" y="28522"/>
                    <a:pt x="57651" y="32232"/>
                    <a:pt x="57243" y="36808"/>
                  </a:cubicBezTo>
                  <a:cubicBezTo>
                    <a:pt x="56858" y="41261"/>
                    <a:pt x="55338" y="45504"/>
                    <a:pt x="53409" y="49042"/>
                  </a:cubicBezTo>
                  <a:cubicBezTo>
                    <a:pt x="50971" y="53506"/>
                    <a:pt x="47732" y="56970"/>
                    <a:pt x="45158" y="58391"/>
                  </a:cubicBezTo>
                  <a:cubicBezTo>
                    <a:pt x="41955" y="60148"/>
                    <a:pt x="38938" y="59839"/>
                    <a:pt x="36933" y="59245"/>
                  </a:cubicBezTo>
                  <a:cubicBezTo>
                    <a:pt x="34583" y="60692"/>
                    <a:pt x="30365" y="62671"/>
                    <a:pt x="26198" y="61422"/>
                  </a:cubicBezTo>
                  <a:cubicBezTo>
                    <a:pt x="24713" y="60976"/>
                    <a:pt x="23538" y="60469"/>
                    <a:pt x="22599" y="59950"/>
                  </a:cubicBezTo>
                  <a:cubicBezTo>
                    <a:pt x="19432" y="61904"/>
                    <a:pt x="13828" y="63883"/>
                    <a:pt x="9574" y="57353"/>
                  </a:cubicBezTo>
                  <a:cubicBezTo>
                    <a:pt x="7212" y="53753"/>
                    <a:pt x="4218" y="48162"/>
                    <a:pt x="2302" y="42126"/>
                  </a:cubicBezTo>
                  <a:cubicBezTo>
                    <a:pt x="842" y="37575"/>
                    <a:pt x="1" y="32752"/>
                    <a:pt x="496" y="28273"/>
                  </a:cubicBezTo>
                  <a:cubicBezTo>
                    <a:pt x="918" y="24351"/>
                    <a:pt x="2624" y="20939"/>
                    <a:pt x="4973" y="18527"/>
                  </a:cubicBezTo>
                  <a:cubicBezTo>
                    <a:pt x="6631" y="16821"/>
                    <a:pt x="8610" y="15583"/>
                    <a:pt x="10714" y="14990"/>
                  </a:cubicBezTo>
                  <a:cubicBezTo>
                    <a:pt x="12977" y="14334"/>
                    <a:pt x="15364" y="14408"/>
                    <a:pt x="17652" y="15386"/>
                  </a:cubicBezTo>
                  <a:cubicBezTo>
                    <a:pt x="18939" y="15930"/>
                    <a:pt x="20151" y="16747"/>
                    <a:pt x="21264" y="17872"/>
                  </a:cubicBezTo>
                  <a:cubicBezTo>
                    <a:pt x="21946" y="17491"/>
                    <a:pt x="22713" y="17107"/>
                    <a:pt x="23554" y="167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3716875" y="405400"/>
              <a:ext cx="501575" cy="445600"/>
            </a:xfrm>
            <a:custGeom>
              <a:rect b="b" l="l" r="r" t="t"/>
              <a:pathLst>
                <a:path extrusionOk="0" h="17824" w="20063">
                  <a:moveTo>
                    <a:pt x="3216" y="17725"/>
                  </a:moveTo>
                  <a:cubicBezTo>
                    <a:pt x="3216" y="17725"/>
                    <a:pt x="1" y="5035"/>
                    <a:pt x="941" y="2734"/>
                  </a:cubicBezTo>
                  <a:cubicBezTo>
                    <a:pt x="1881" y="445"/>
                    <a:pt x="6371" y="136"/>
                    <a:pt x="11676" y="74"/>
                  </a:cubicBezTo>
                  <a:cubicBezTo>
                    <a:pt x="16971" y="0"/>
                    <a:pt x="20062" y="1992"/>
                    <a:pt x="20062" y="1992"/>
                  </a:cubicBezTo>
                  <a:cubicBezTo>
                    <a:pt x="20062" y="1992"/>
                    <a:pt x="19642" y="4181"/>
                    <a:pt x="18257" y="4737"/>
                  </a:cubicBezTo>
                  <a:cubicBezTo>
                    <a:pt x="16871" y="5306"/>
                    <a:pt x="12679" y="3191"/>
                    <a:pt x="9772" y="3623"/>
                  </a:cubicBezTo>
                  <a:cubicBezTo>
                    <a:pt x="6853" y="4057"/>
                    <a:pt x="4960" y="3871"/>
                    <a:pt x="4948" y="4897"/>
                  </a:cubicBezTo>
                  <a:cubicBezTo>
                    <a:pt x="4935" y="5937"/>
                    <a:pt x="5863" y="12170"/>
                    <a:pt x="6469" y="14880"/>
                  </a:cubicBezTo>
                  <a:cubicBezTo>
                    <a:pt x="7075" y="17588"/>
                    <a:pt x="7311" y="17824"/>
                    <a:pt x="7311" y="17824"/>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3165825" y="658350"/>
              <a:ext cx="1280800" cy="1186475"/>
            </a:xfrm>
            <a:custGeom>
              <a:rect b="b" l="l" r="r" t="t"/>
              <a:pathLst>
                <a:path extrusionOk="0" h="47459" w="51232">
                  <a:moveTo>
                    <a:pt x="17304" y="9030"/>
                  </a:moveTo>
                  <a:cubicBezTo>
                    <a:pt x="17304" y="9030"/>
                    <a:pt x="21832" y="5046"/>
                    <a:pt x="28510" y="4763"/>
                  </a:cubicBezTo>
                  <a:cubicBezTo>
                    <a:pt x="35189" y="4478"/>
                    <a:pt x="37564" y="9104"/>
                    <a:pt x="37564" y="9104"/>
                  </a:cubicBezTo>
                  <a:cubicBezTo>
                    <a:pt x="37564" y="9104"/>
                    <a:pt x="42264" y="5815"/>
                    <a:pt x="45505" y="7447"/>
                  </a:cubicBezTo>
                  <a:cubicBezTo>
                    <a:pt x="48745" y="9091"/>
                    <a:pt x="51231" y="13952"/>
                    <a:pt x="50452" y="22697"/>
                  </a:cubicBezTo>
                  <a:cubicBezTo>
                    <a:pt x="49684" y="31441"/>
                    <a:pt x="43970" y="39344"/>
                    <a:pt x="40260" y="41386"/>
                  </a:cubicBezTo>
                  <a:cubicBezTo>
                    <a:pt x="36562" y="43415"/>
                    <a:pt x="33359" y="41311"/>
                    <a:pt x="33359" y="41311"/>
                  </a:cubicBezTo>
                  <a:cubicBezTo>
                    <a:pt x="33359" y="41311"/>
                    <a:pt x="28486" y="45418"/>
                    <a:pt x="24119" y="44106"/>
                  </a:cubicBezTo>
                  <a:cubicBezTo>
                    <a:pt x="19753" y="42808"/>
                    <a:pt x="19419" y="41645"/>
                    <a:pt x="19419" y="41645"/>
                  </a:cubicBezTo>
                  <a:cubicBezTo>
                    <a:pt x="19419" y="41645"/>
                    <a:pt x="13371" y="47458"/>
                    <a:pt x="9512" y="41559"/>
                  </a:cubicBezTo>
                  <a:cubicBezTo>
                    <a:pt x="5652" y="35647"/>
                    <a:pt x="1" y="24194"/>
                    <a:pt x="1002" y="14868"/>
                  </a:cubicBezTo>
                  <a:cubicBezTo>
                    <a:pt x="2017" y="5554"/>
                    <a:pt x="12197" y="0"/>
                    <a:pt x="17304" y="90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3474400" y="944675"/>
              <a:ext cx="725450" cy="646900"/>
            </a:xfrm>
            <a:custGeom>
              <a:rect b="b" l="l" r="r" t="t"/>
              <a:pathLst>
                <a:path extrusionOk="0" h="25876" w="29018">
                  <a:moveTo>
                    <a:pt x="4826" y="1"/>
                  </a:moveTo>
                  <a:cubicBezTo>
                    <a:pt x="4826" y="1"/>
                    <a:pt x="3712" y="7645"/>
                    <a:pt x="5073" y="15610"/>
                  </a:cubicBezTo>
                  <a:cubicBezTo>
                    <a:pt x="6446" y="23562"/>
                    <a:pt x="6830" y="25876"/>
                    <a:pt x="6830" y="25876"/>
                  </a:cubicBezTo>
                  <a:cubicBezTo>
                    <a:pt x="6830" y="25876"/>
                    <a:pt x="1" y="10032"/>
                    <a:pt x="4826" y="1"/>
                  </a:cubicBezTo>
                  <a:close/>
                  <a:moveTo>
                    <a:pt x="24837" y="1620"/>
                  </a:moveTo>
                  <a:cubicBezTo>
                    <a:pt x="24837" y="1620"/>
                    <a:pt x="24923" y="5430"/>
                    <a:pt x="23699" y="13247"/>
                  </a:cubicBezTo>
                  <a:cubicBezTo>
                    <a:pt x="22474" y="21064"/>
                    <a:pt x="21993" y="23710"/>
                    <a:pt x="21993" y="23710"/>
                  </a:cubicBezTo>
                  <a:cubicBezTo>
                    <a:pt x="21993" y="23710"/>
                    <a:pt x="29018" y="10649"/>
                    <a:pt x="24837" y="1620"/>
                  </a:cubicBezTo>
                  <a:close/>
                </a:path>
              </a:pathLst>
            </a:custGeom>
            <a:solidFill>
              <a:srgbClr val="DCDCDC">
                <a:alpha val="21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2" name="Google Shape;1772;p78"/>
          <p:cNvPicPr preferRelativeResize="0"/>
          <p:nvPr/>
        </p:nvPicPr>
        <p:blipFill>
          <a:blip r:embed="rId3">
            <a:alphaModFix/>
          </a:blip>
          <a:stretch>
            <a:fillRect/>
          </a:stretch>
        </p:blipFill>
        <p:spPr>
          <a:xfrm>
            <a:off x="4683100" y="575400"/>
            <a:ext cx="4219575" cy="414337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79"/>
          <p:cNvSpPr txBox="1"/>
          <p:nvPr>
            <p:ph type="title"/>
          </p:nvPr>
        </p:nvSpPr>
        <p:spPr>
          <a:xfrm>
            <a:off x="770250" y="1818050"/>
            <a:ext cx="7704000" cy="12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Future Scope</a:t>
            </a:r>
            <a:endParaRPr/>
          </a:p>
        </p:txBody>
      </p:sp>
      <p:grpSp>
        <p:nvGrpSpPr>
          <p:cNvPr id="1778" name="Google Shape;1778;p79"/>
          <p:cNvGrpSpPr/>
          <p:nvPr/>
        </p:nvGrpSpPr>
        <p:grpSpPr>
          <a:xfrm rot="1610704">
            <a:off x="6626192" y="173308"/>
            <a:ext cx="1384577" cy="1348558"/>
            <a:chOff x="1264450" y="327675"/>
            <a:chExt cx="1626975" cy="1584650"/>
          </a:xfrm>
        </p:grpSpPr>
        <p:sp>
          <p:nvSpPr>
            <p:cNvPr id="1779" name="Google Shape;1779;p79"/>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79"/>
          <p:cNvGrpSpPr/>
          <p:nvPr/>
        </p:nvGrpSpPr>
        <p:grpSpPr>
          <a:xfrm rot="-1850629">
            <a:off x="413193" y="246290"/>
            <a:ext cx="1292474" cy="1202600"/>
            <a:chOff x="3181175" y="1527795"/>
            <a:chExt cx="817381" cy="760543"/>
          </a:xfrm>
        </p:grpSpPr>
        <p:sp>
          <p:nvSpPr>
            <p:cNvPr id="1785" name="Google Shape;1785;p79"/>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1" name="Shape 1791"/>
        <p:cNvGrpSpPr/>
        <p:nvPr/>
      </p:nvGrpSpPr>
      <p:grpSpPr>
        <a:xfrm>
          <a:off x="0" y="0"/>
          <a:ext cx="0" cy="0"/>
          <a:chOff x="0" y="0"/>
          <a:chExt cx="0" cy="0"/>
        </a:xfrm>
      </p:grpSpPr>
      <p:sp>
        <p:nvSpPr>
          <p:cNvPr id="1792" name="Google Shape;1792;p80"/>
          <p:cNvSpPr txBox="1"/>
          <p:nvPr>
            <p:ph idx="1" type="subTitle"/>
          </p:nvPr>
        </p:nvSpPr>
        <p:spPr>
          <a:xfrm>
            <a:off x="1175375" y="1159625"/>
            <a:ext cx="6640200" cy="2336400"/>
          </a:xfrm>
          <a:prstGeom prst="rect">
            <a:avLst/>
          </a:prstGeom>
        </p:spPr>
        <p:txBody>
          <a:bodyPr anchorCtr="0" anchor="t" bIns="91425" lIns="91425" spcFirstLastPara="1" rIns="91425" wrap="square" tIns="91425">
            <a:noAutofit/>
          </a:bodyPr>
          <a:lstStyle/>
          <a:p>
            <a:pPr indent="-323850" lvl="0" marL="457200" marR="17781" rtl="0" algn="just">
              <a:lnSpc>
                <a:spcPct val="115000"/>
              </a:lnSpc>
              <a:spcBef>
                <a:spcPts val="0"/>
              </a:spcBef>
              <a:spcAft>
                <a:spcPts val="0"/>
              </a:spcAft>
              <a:buClr>
                <a:srgbClr val="000000"/>
              </a:buClr>
              <a:buSzPts val="1500"/>
              <a:buChar char="●"/>
            </a:pPr>
            <a:r>
              <a:rPr lang="en" sz="1500">
                <a:solidFill>
                  <a:srgbClr val="000000"/>
                </a:solidFill>
              </a:rPr>
              <a:t>The future of the IoT can be shaped by the phenomenal advances in WSNs and the fifth generation (5G) of cellular mobile communication technologies to provide farmers with real-time data and information anytime and everywhere their land is. </a:t>
            </a:r>
            <a:endParaRPr sz="1500">
              <a:solidFill>
                <a:srgbClr val="000000"/>
              </a:solidFill>
            </a:endParaRPr>
          </a:p>
          <a:p>
            <a:pPr indent="0" lvl="0" marL="0" marR="17781" rtl="0" algn="just">
              <a:lnSpc>
                <a:spcPct val="115000"/>
              </a:lnSpc>
              <a:spcBef>
                <a:spcPts val="0"/>
              </a:spcBef>
              <a:spcAft>
                <a:spcPts val="0"/>
              </a:spcAft>
              <a:buNone/>
            </a:pPr>
            <a:r>
              <a:t/>
            </a:r>
            <a:endParaRPr sz="1500">
              <a:solidFill>
                <a:srgbClr val="000000"/>
              </a:solidFill>
            </a:endParaRPr>
          </a:p>
          <a:p>
            <a:pPr indent="-323850" lvl="0" marL="457200" marR="17781" rtl="0" algn="just">
              <a:lnSpc>
                <a:spcPct val="115000"/>
              </a:lnSpc>
              <a:spcBef>
                <a:spcPts val="0"/>
              </a:spcBef>
              <a:spcAft>
                <a:spcPts val="0"/>
              </a:spcAft>
              <a:buClr>
                <a:srgbClr val="000000"/>
              </a:buClr>
              <a:buSzPts val="1500"/>
              <a:buChar char="●"/>
            </a:pPr>
            <a:r>
              <a:rPr lang="en" sz="1500">
                <a:solidFill>
                  <a:srgbClr val="000000"/>
                </a:solidFill>
              </a:rPr>
              <a:t>Based on recent success, it is estimated that more than 75 million IoT-based devices will be operating in the agriculture industry by 2020. Further, the average farm is expecting to generate 4.1 million data points on a daily basis by 2050.</a:t>
            </a:r>
            <a:endParaRPr sz="1779">
              <a:solidFill>
                <a:srgbClr val="23262B"/>
              </a:solidFill>
            </a:endParaRPr>
          </a:p>
          <a:p>
            <a:pPr indent="0" lvl="0" marL="15259" marR="24127" rtl="0" algn="just">
              <a:lnSpc>
                <a:spcPct val="100000"/>
              </a:lnSpc>
              <a:spcBef>
                <a:spcPts val="3053"/>
              </a:spcBef>
              <a:spcAft>
                <a:spcPts val="0"/>
              </a:spcAft>
              <a:buSzPts val="440"/>
              <a:buNone/>
            </a:pPr>
            <a:r>
              <a:t/>
            </a:r>
            <a:endParaRPr sz="1580">
              <a:solidFill>
                <a:srgbClr val="23262B"/>
              </a:solidFill>
            </a:endParaRPr>
          </a:p>
          <a:p>
            <a:pPr indent="9448" lvl="0" marL="15259" marR="23383" rtl="0" algn="just">
              <a:lnSpc>
                <a:spcPct val="100000"/>
              </a:lnSpc>
              <a:spcBef>
                <a:spcPts val="2403"/>
              </a:spcBef>
              <a:spcAft>
                <a:spcPts val="0"/>
              </a:spcAft>
              <a:buSzPts val="440"/>
              <a:buNone/>
            </a:pPr>
            <a:r>
              <a:t/>
            </a:r>
            <a:endParaRPr sz="1740"/>
          </a:p>
        </p:txBody>
      </p:sp>
      <p:grpSp>
        <p:nvGrpSpPr>
          <p:cNvPr id="1793" name="Google Shape;1793;p80"/>
          <p:cNvGrpSpPr/>
          <p:nvPr/>
        </p:nvGrpSpPr>
        <p:grpSpPr>
          <a:xfrm rot="-3292401">
            <a:off x="6714702" y="3391198"/>
            <a:ext cx="1862399" cy="895949"/>
            <a:chOff x="3412200" y="1999850"/>
            <a:chExt cx="1653700" cy="795550"/>
          </a:xfrm>
        </p:grpSpPr>
        <p:sp>
          <p:nvSpPr>
            <p:cNvPr id="1794" name="Google Shape;1794;p80"/>
            <p:cNvSpPr/>
            <p:nvPr/>
          </p:nvSpPr>
          <p:spPr>
            <a:xfrm>
              <a:off x="3412200" y="1999850"/>
              <a:ext cx="1653700" cy="795550"/>
            </a:xfrm>
            <a:custGeom>
              <a:rect b="b" l="l" r="r" t="t"/>
              <a:pathLst>
                <a:path extrusionOk="0" h="31822" w="66148">
                  <a:moveTo>
                    <a:pt x="39350" y="2932"/>
                  </a:moveTo>
                  <a:cubicBezTo>
                    <a:pt x="40868" y="2952"/>
                    <a:pt x="42236" y="2891"/>
                    <a:pt x="43464" y="2780"/>
                  </a:cubicBezTo>
                  <a:cubicBezTo>
                    <a:pt x="44702" y="2661"/>
                    <a:pt x="43683" y="2760"/>
                    <a:pt x="43986" y="2729"/>
                  </a:cubicBezTo>
                  <a:cubicBezTo>
                    <a:pt x="44479" y="2678"/>
                    <a:pt x="45071" y="2621"/>
                    <a:pt x="45705" y="2569"/>
                  </a:cubicBezTo>
                  <a:cubicBezTo>
                    <a:pt x="46903" y="1724"/>
                    <a:pt x="48298" y="1130"/>
                    <a:pt x="49748" y="870"/>
                  </a:cubicBezTo>
                  <a:cubicBezTo>
                    <a:pt x="51488" y="557"/>
                    <a:pt x="53309" y="709"/>
                    <a:pt x="54957" y="1462"/>
                  </a:cubicBezTo>
                  <a:cubicBezTo>
                    <a:pt x="56144" y="2015"/>
                    <a:pt x="57411" y="2960"/>
                    <a:pt x="58275" y="3687"/>
                  </a:cubicBezTo>
                  <a:cubicBezTo>
                    <a:pt x="58316" y="3666"/>
                    <a:pt x="58347" y="3646"/>
                    <a:pt x="58385" y="3626"/>
                  </a:cubicBezTo>
                  <a:cubicBezTo>
                    <a:pt x="58817" y="3404"/>
                    <a:pt x="59270" y="3042"/>
                    <a:pt x="59714" y="2551"/>
                  </a:cubicBezTo>
                  <a:lnTo>
                    <a:pt x="59714" y="2561"/>
                  </a:lnTo>
                  <a:cubicBezTo>
                    <a:pt x="59863" y="2379"/>
                    <a:pt x="60045" y="2228"/>
                    <a:pt x="60246" y="2099"/>
                  </a:cubicBezTo>
                  <a:cubicBezTo>
                    <a:pt x="61501" y="1253"/>
                    <a:pt x="63200" y="1583"/>
                    <a:pt x="64047" y="2842"/>
                  </a:cubicBezTo>
                  <a:lnTo>
                    <a:pt x="65304" y="4692"/>
                  </a:lnTo>
                  <a:cubicBezTo>
                    <a:pt x="66147" y="5748"/>
                    <a:pt x="66110" y="7308"/>
                    <a:pt x="65152" y="8313"/>
                  </a:cubicBezTo>
                  <a:cubicBezTo>
                    <a:pt x="64158" y="9369"/>
                    <a:pt x="63200" y="10053"/>
                    <a:pt x="62033" y="10554"/>
                  </a:cubicBezTo>
                  <a:cubicBezTo>
                    <a:pt x="61540" y="10767"/>
                    <a:pt x="61038" y="10925"/>
                    <a:pt x="60504" y="11047"/>
                  </a:cubicBezTo>
                  <a:cubicBezTo>
                    <a:pt x="60170" y="12888"/>
                    <a:pt x="59659" y="14277"/>
                    <a:pt x="57857" y="16359"/>
                  </a:cubicBezTo>
                  <a:cubicBezTo>
                    <a:pt x="55626" y="18965"/>
                    <a:pt x="52427" y="20473"/>
                    <a:pt x="51533" y="20864"/>
                  </a:cubicBezTo>
                  <a:cubicBezTo>
                    <a:pt x="51101" y="21096"/>
                    <a:pt x="50618" y="21198"/>
                    <a:pt x="50126" y="21177"/>
                  </a:cubicBezTo>
                  <a:cubicBezTo>
                    <a:pt x="48575" y="22141"/>
                    <a:pt x="46866" y="23130"/>
                    <a:pt x="45069" y="24063"/>
                  </a:cubicBezTo>
                  <a:cubicBezTo>
                    <a:pt x="42663" y="25312"/>
                    <a:pt x="40078" y="26477"/>
                    <a:pt x="37505" y="27433"/>
                  </a:cubicBezTo>
                  <a:cubicBezTo>
                    <a:pt x="32947" y="29111"/>
                    <a:pt x="25718" y="30933"/>
                    <a:pt x="19129" y="31426"/>
                  </a:cubicBezTo>
                  <a:cubicBezTo>
                    <a:pt x="13940" y="31821"/>
                    <a:pt x="9023" y="31375"/>
                    <a:pt x="5732" y="29426"/>
                  </a:cubicBezTo>
                  <a:cubicBezTo>
                    <a:pt x="4144" y="28481"/>
                    <a:pt x="2915" y="27140"/>
                    <a:pt x="2023" y="25545"/>
                  </a:cubicBezTo>
                  <a:cubicBezTo>
                    <a:pt x="594" y="23011"/>
                    <a:pt x="1" y="19790"/>
                    <a:pt x="152" y="16613"/>
                  </a:cubicBezTo>
                  <a:cubicBezTo>
                    <a:pt x="293" y="13493"/>
                    <a:pt x="1157" y="10358"/>
                    <a:pt x="2627" y="7873"/>
                  </a:cubicBezTo>
                  <a:cubicBezTo>
                    <a:pt x="3673" y="6112"/>
                    <a:pt x="5032" y="4663"/>
                    <a:pt x="6680" y="3740"/>
                  </a:cubicBezTo>
                  <a:cubicBezTo>
                    <a:pt x="13316" y="1"/>
                    <a:pt x="21454" y="1006"/>
                    <a:pt x="33322" y="2473"/>
                  </a:cubicBezTo>
                  <a:lnTo>
                    <a:pt x="34406" y="2604"/>
                  </a:lnTo>
                  <a:cubicBezTo>
                    <a:pt x="36124" y="2811"/>
                    <a:pt x="37782" y="2911"/>
                    <a:pt x="39350" y="29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3429850" y="2068050"/>
              <a:ext cx="1433500" cy="703850"/>
            </a:xfrm>
            <a:custGeom>
              <a:rect b="b" l="l" r="r" t="t"/>
              <a:pathLst>
                <a:path extrusionOk="0" h="28154" w="57340">
                  <a:moveTo>
                    <a:pt x="42997" y="2789"/>
                  </a:moveTo>
                  <a:cubicBezTo>
                    <a:pt x="40353" y="3039"/>
                    <a:pt x="37123" y="3059"/>
                    <a:pt x="33352" y="2596"/>
                  </a:cubicBezTo>
                  <a:cubicBezTo>
                    <a:pt x="21434" y="1127"/>
                    <a:pt x="13359" y="1"/>
                    <a:pt x="7325" y="3403"/>
                  </a:cubicBezTo>
                  <a:cubicBezTo>
                    <a:pt x="1290" y="6801"/>
                    <a:pt x="1" y="20509"/>
                    <a:pt x="6428" y="24332"/>
                  </a:cubicBezTo>
                  <a:cubicBezTo>
                    <a:pt x="12865" y="28154"/>
                    <a:pt x="28262" y="24926"/>
                    <a:pt x="35854" y="22128"/>
                  </a:cubicBezTo>
                  <a:cubicBezTo>
                    <a:pt x="43448" y="19332"/>
                    <a:pt x="51293" y="14374"/>
                    <a:pt x="54210" y="11488"/>
                  </a:cubicBezTo>
                  <a:cubicBezTo>
                    <a:pt x="57340" y="8389"/>
                    <a:pt x="56674" y="6387"/>
                    <a:pt x="56173" y="5010"/>
                  </a:cubicBezTo>
                  <a:cubicBezTo>
                    <a:pt x="54847" y="1370"/>
                    <a:pt x="45664" y="2537"/>
                    <a:pt x="42997" y="278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4540750" y="2063150"/>
              <a:ext cx="450275" cy="397525"/>
            </a:xfrm>
            <a:custGeom>
              <a:rect b="b" l="l" r="r" t="t"/>
              <a:pathLst>
                <a:path extrusionOk="0" h="15901" w="18011">
                  <a:moveTo>
                    <a:pt x="10642" y="12046"/>
                  </a:moveTo>
                  <a:cubicBezTo>
                    <a:pt x="8458" y="14580"/>
                    <a:pt x="5119" y="15901"/>
                    <a:pt x="5119" y="15901"/>
                  </a:cubicBezTo>
                  <a:lnTo>
                    <a:pt x="7131" y="12411"/>
                  </a:lnTo>
                  <a:cubicBezTo>
                    <a:pt x="7131" y="12411"/>
                    <a:pt x="4125" y="12319"/>
                    <a:pt x="2856" y="11524"/>
                  </a:cubicBezTo>
                  <a:cubicBezTo>
                    <a:pt x="1578" y="10728"/>
                    <a:pt x="893" y="9905"/>
                    <a:pt x="893" y="9905"/>
                  </a:cubicBezTo>
                  <a:cubicBezTo>
                    <a:pt x="893" y="9905"/>
                    <a:pt x="2684" y="9545"/>
                    <a:pt x="4133" y="8055"/>
                  </a:cubicBezTo>
                  <a:cubicBezTo>
                    <a:pt x="5580" y="6559"/>
                    <a:pt x="5711" y="5441"/>
                    <a:pt x="5711" y="5441"/>
                  </a:cubicBezTo>
                  <a:cubicBezTo>
                    <a:pt x="5711" y="5441"/>
                    <a:pt x="4493" y="4495"/>
                    <a:pt x="2714" y="4424"/>
                  </a:cubicBezTo>
                  <a:cubicBezTo>
                    <a:pt x="936" y="4352"/>
                    <a:pt x="0" y="4888"/>
                    <a:pt x="0" y="4888"/>
                  </a:cubicBezTo>
                  <a:cubicBezTo>
                    <a:pt x="1296" y="1789"/>
                    <a:pt x="5531" y="0"/>
                    <a:pt x="8669" y="1437"/>
                  </a:cubicBezTo>
                  <a:cubicBezTo>
                    <a:pt x="10339" y="2203"/>
                    <a:pt x="12318" y="4084"/>
                    <a:pt x="12318" y="4084"/>
                  </a:cubicBezTo>
                  <a:cubicBezTo>
                    <a:pt x="13567" y="4156"/>
                    <a:pt x="15227" y="3431"/>
                    <a:pt x="16633" y="1843"/>
                  </a:cubicBezTo>
                  <a:lnTo>
                    <a:pt x="18011" y="3894"/>
                  </a:lnTo>
                  <a:cubicBezTo>
                    <a:pt x="16541" y="5445"/>
                    <a:pt x="15313" y="5885"/>
                    <a:pt x="12940" y="6135"/>
                  </a:cubicBezTo>
                  <a:cubicBezTo>
                    <a:pt x="12593" y="8618"/>
                    <a:pt x="12505" y="9864"/>
                    <a:pt x="10642" y="120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80"/>
          <p:cNvGrpSpPr/>
          <p:nvPr/>
        </p:nvGrpSpPr>
        <p:grpSpPr>
          <a:xfrm>
            <a:off x="7176858" y="144556"/>
            <a:ext cx="1091303" cy="1015060"/>
            <a:chOff x="2670425" y="2832825"/>
            <a:chExt cx="1292400" cy="1202250"/>
          </a:xfrm>
        </p:grpSpPr>
        <p:sp>
          <p:nvSpPr>
            <p:cNvPr id="1798" name="Google Shape;1798;p80"/>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81"/>
          <p:cNvSpPr txBox="1"/>
          <p:nvPr>
            <p:ph type="title"/>
          </p:nvPr>
        </p:nvSpPr>
        <p:spPr>
          <a:xfrm>
            <a:off x="720000" y="1225350"/>
            <a:ext cx="7136700" cy="928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6000"/>
              <a:t>   Problem Statement</a:t>
            </a:r>
            <a:endParaRPr sz="6000"/>
          </a:p>
        </p:txBody>
      </p:sp>
      <p:sp>
        <p:nvSpPr>
          <p:cNvPr id="1806" name="Google Shape;1806;p81"/>
          <p:cNvSpPr txBox="1"/>
          <p:nvPr>
            <p:ph idx="1" type="subTitle"/>
          </p:nvPr>
        </p:nvSpPr>
        <p:spPr>
          <a:xfrm>
            <a:off x="1227950" y="2629675"/>
            <a:ext cx="6522000" cy="776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t>Design a solution that will help to have better water management in irrigation  </a:t>
            </a:r>
            <a:endParaRPr sz="1800"/>
          </a:p>
          <a:p>
            <a:pPr indent="0" lvl="0" marL="0" rtl="0" algn="just">
              <a:spcBef>
                <a:spcPts val="0"/>
              </a:spcBef>
              <a:spcAft>
                <a:spcPts val="0"/>
              </a:spcAft>
              <a:buNone/>
            </a:pPr>
            <a:r>
              <a:t/>
            </a:r>
            <a:endParaRPr sz="1800"/>
          </a:p>
        </p:txBody>
      </p:sp>
      <p:grpSp>
        <p:nvGrpSpPr>
          <p:cNvPr id="1807" name="Google Shape;1807;p81"/>
          <p:cNvGrpSpPr/>
          <p:nvPr/>
        </p:nvGrpSpPr>
        <p:grpSpPr>
          <a:xfrm rot="1610637">
            <a:off x="7376305" y="199414"/>
            <a:ext cx="1136024" cy="1059060"/>
            <a:chOff x="1264450" y="327675"/>
            <a:chExt cx="1626975" cy="1584650"/>
          </a:xfrm>
        </p:grpSpPr>
        <p:sp>
          <p:nvSpPr>
            <p:cNvPr id="1808" name="Google Shape;1808;p81"/>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81"/>
          <p:cNvGrpSpPr/>
          <p:nvPr/>
        </p:nvGrpSpPr>
        <p:grpSpPr>
          <a:xfrm>
            <a:off x="-69073" y="882341"/>
            <a:ext cx="1435092" cy="1023495"/>
            <a:chOff x="5227950" y="1577350"/>
            <a:chExt cx="1001250" cy="758650"/>
          </a:xfrm>
        </p:grpSpPr>
        <p:sp>
          <p:nvSpPr>
            <p:cNvPr id="1814" name="Google Shape;1814;p81"/>
            <p:cNvSpPr/>
            <p:nvPr/>
          </p:nvSpPr>
          <p:spPr>
            <a:xfrm>
              <a:off x="5227950" y="1577350"/>
              <a:ext cx="1001250" cy="758650"/>
            </a:xfrm>
            <a:custGeom>
              <a:rect b="b" l="l" r="r" t="t"/>
              <a:pathLst>
                <a:path extrusionOk="0" h="30346" w="40050">
                  <a:moveTo>
                    <a:pt x="20139" y="1"/>
                  </a:moveTo>
                  <a:cubicBezTo>
                    <a:pt x="13705" y="1"/>
                    <a:pt x="7247" y="1496"/>
                    <a:pt x="1467" y="4328"/>
                  </a:cubicBezTo>
                  <a:cubicBezTo>
                    <a:pt x="427" y="4834"/>
                    <a:pt x="1" y="6086"/>
                    <a:pt x="507" y="7124"/>
                  </a:cubicBezTo>
                  <a:lnTo>
                    <a:pt x="2438" y="11067"/>
                  </a:lnTo>
                  <a:lnTo>
                    <a:pt x="3796" y="13837"/>
                  </a:lnTo>
                  <a:cubicBezTo>
                    <a:pt x="4159" y="14577"/>
                    <a:pt x="4904" y="15008"/>
                    <a:pt x="5675" y="15008"/>
                  </a:cubicBezTo>
                  <a:cubicBezTo>
                    <a:pt x="5924" y="15008"/>
                    <a:pt x="6172" y="14965"/>
                    <a:pt x="6414" y="14873"/>
                  </a:cubicBezTo>
                  <a:lnTo>
                    <a:pt x="6949" y="16052"/>
                  </a:lnTo>
                  <a:cubicBezTo>
                    <a:pt x="6560" y="16756"/>
                    <a:pt x="6381" y="17564"/>
                    <a:pt x="6428" y="18395"/>
                  </a:cubicBezTo>
                  <a:cubicBezTo>
                    <a:pt x="6077" y="19095"/>
                    <a:pt x="6040" y="19901"/>
                    <a:pt x="6373" y="20603"/>
                  </a:cubicBezTo>
                  <a:lnTo>
                    <a:pt x="6395" y="20650"/>
                  </a:lnTo>
                  <a:cubicBezTo>
                    <a:pt x="6332" y="21268"/>
                    <a:pt x="6340" y="22008"/>
                    <a:pt x="6486" y="22870"/>
                  </a:cubicBezTo>
                  <a:cubicBezTo>
                    <a:pt x="6605" y="23592"/>
                    <a:pt x="6861" y="24279"/>
                    <a:pt x="7241" y="24905"/>
                  </a:cubicBezTo>
                  <a:cubicBezTo>
                    <a:pt x="6855" y="25830"/>
                    <a:pt x="6660" y="27084"/>
                    <a:pt x="7040" y="28725"/>
                  </a:cubicBezTo>
                  <a:cubicBezTo>
                    <a:pt x="7259" y="29675"/>
                    <a:pt x="8104" y="30346"/>
                    <a:pt x="9079" y="30346"/>
                  </a:cubicBezTo>
                  <a:lnTo>
                    <a:pt x="30698" y="30346"/>
                  </a:lnTo>
                  <a:cubicBezTo>
                    <a:pt x="31453" y="30346"/>
                    <a:pt x="32149" y="29942"/>
                    <a:pt x="32520" y="29285"/>
                  </a:cubicBezTo>
                  <a:cubicBezTo>
                    <a:pt x="32682" y="28998"/>
                    <a:pt x="33872" y="26778"/>
                    <a:pt x="33273" y="24460"/>
                  </a:cubicBezTo>
                  <a:cubicBezTo>
                    <a:pt x="33524" y="23957"/>
                    <a:pt x="33694" y="23428"/>
                    <a:pt x="33786" y="22870"/>
                  </a:cubicBezTo>
                  <a:cubicBezTo>
                    <a:pt x="33934" y="22008"/>
                    <a:pt x="33940" y="21268"/>
                    <a:pt x="33876" y="20650"/>
                  </a:cubicBezTo>
                  <a:lnTo>
                    <a:pt x="33899" y="20603"/>
                  </a:lnTo>
                  <a:cubicBezTo>
                    <a:pt x="34229" y="19901"/>
                    <a:pt x="34194" y="19095"/>
                    <a:pt x="33844" y="18395"/>
                  </a:cubicBezTo>
                  <a:cubicBezTo>
                    <a:pt x="33891" y="17564"/>
                    <a:pt x="33712" y="16756"/>
                    <a:pt x="33322" y="16052"/>
                  </a:cubicBezTo>
                  <a:lnTo>
                    <a:pt x="33858" y="14873"/>
                  </a:lnTo>
                  <a:cubicBezTo>
                    <a:pt x="34102" y="14965"/>
                    <a:pt x="34350" y="15008"/>
                    <a:pt x="34597" y="15008"/>
                  </a:cubicBezTo>
                  <a:cubicBezTo>
                    <a:pt x="35370" y="15008"/>
                    <a:pt x="36113" y="14577"/>
                    <a:pt x="36476" y="13837"/>
                  </a:cubicBezTo>
                  <a:lnTo>
                    <a:pt x="39576" y="7512"/>
                  </a:lnTo>
                  <a:lnTo>
                    <a:pt x="39764" y="7128"/>
                  </a:lnTo>
                  <a:cubicBezTo>
                    <a:pt x="40013" y="6625"/>
                    <a:pt x="40050" y="6051"/>
                    <a:pt x="39867" y="5528"/>
                  </a:cubicBezTo>
                  <a:cubicBezTo>
                    <a:pt x="39689" y="5003"/>
                    <a:pt x="39309" y="4572"/>
                    <a:pt x="38808" y="4328"/>
                  </a:cubicBezTo>
                  <a:cubicBezTo>
                    <a:pt x="33027" y="1496"/>
                    <a:pt x="26573" y="1"/>
                    <a:pt x="20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5405475" y="1850850"/>
              <a:ext cx="136025" cy="272400"/>
            </a:xfrm>
            <a:custGeom>
              <a:rect b="b" l="l" r="r" t="t"/>
              <a:pathLst>
                <a:path extrusionOk="0" h="10896" w="5441">
                  <a:moveTo>
                    <a:pt x="408" y="0"/>
                  </a:moveTo>
                  <a:cubicBezTo>
                    <a:pt x="358" y="0"/>
                    <a:pt x="307" y="11"/>
                    <a:pt x="259" y="33"/>
                  </a:cubicBezTo>
                  <a:cubicBezTo>
                    <a:pt x="80" y="115"/>
                    <a:pt x="0" y="324"/>
                    <a:pt x="82" y="505"/>
                  </a:cubicBezTo>
                  <a:lnTo>
                    <a:pt x="4711" y="10685"/>
                  </a:lnTo>
                  <a:cubicBezTo>
                    <a:pt x="4770" y="10816"/>
                    <a:pt x="4901" y="10896"/>
                    <a:pt x="5037" y="10896"/>
                  </a:cubicBezTo>
                  <a:cubicBezTo>
                    <a:pt x="5088" y="10896"/>
                    <a:pt x="5137" y="10886"/>
                    <a:pt x="5182" y="10861"/>
                  </a:cubicBezTo>
                  <a:cubicBezTo>
                    <a:pt x="5363" y="10779"/>
                    <a:pt x="5441" y="10570"/>
                    <a:pt x="5359" y="10389"/>
                  </a:cubicBezTo>
                  <a:lnTo>
                    <a:pt x="730" y="209"/>
                  </a:lnTo>
                  <a:cubicBezTo>
                    <a:pt x="671" y="77"/>
                    <a:pt x="543"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5922775" y="1850825"/>
              <a:ext cx="136100" cy="272425"/>
            </a:xfrm>
            <a:custGeom>
              <a:rect b="b" l="l" r="r" t="t"/>
              <a:pathLst>
                <a:path extrusionOk="0" h="10897" w="5444">
                  <a:moveTo>
                    <a:pt x="5037" y="0"/>
                  </a:moveTo>
                  <a:cubicBezTo>
                    <a:pt x="4902" y="0"/>
                    <a:pt x="4771" y="78"/>
                    <a:pt x="4711" y="210"/>
                  </a:cubicBezTo>
                  <a:lnTo>
                    <a:pt x="83" y="10390"/>
                  </a:lnTo>
                  <a:cubicBezTo>
                    <a:pt x="0" y="10571"/>
                    <a:pt x="80" y="10780"/>
                    <a:pt x="259" y="10862"/>
                  </a:cubicBezTo>
                  <a:cubicBezTo>
                    <a:pt x="308" y="10887"/>
                    <a:pt x="357" y="10897"/>
                    <a:pt x="409" y="10897"/>
                  </a:cubicBezTo>
                  <a:cubicBezTo>
                    <a:pt x="542" y="10897"/>
                    <a:pt x="673" y="10819"/>
                    <a:pt x="731" y="10686"/>
                  </a:cubicBezTo>
                  <a:lnTo>
                    <a:pt x="5361" y="506"/>
                  </a:lnTo>
                  <a:cubicBezTo>
                    <a:pt x="5443" y="325"/>
                    <a:pt x="5363" y="114"/>
                    <a:pt x="5183" y="32"/>
                  </a:cubicBezTo>
                  <a:cubicBezTo>
                    <a:pt x="5136" y="10"/>
                    <a:pt x="5086" y="0"/>
                    <a:pt x="5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5432900" y="2003350"/>
              <a:ext cx="595975" cy="280500"/>
            </a:xfrm>
            <a:custGeom>
              <a:rect b="b" l="l" r="r" t="t"/>
              <a:pathLst>
                <a:path extrusionOk="0" h="11220" w="23839">
                  <a:moveTo>
                    <a:pt x="11208" y="0"/>
                  </a:moveTo>
                  <a:cubicBezTo>
                    <a:pt x="10903" y="0"/>
                    <a:pt x="10579" y="32"/>
                    <a:pt x="10236" y="104"/>
                  </a:cubicBezTo>
                  <a:cubicBezTo>
                    <a:pt x="6742" y="832"/>
                    <a:pt x="6652" y="4841"/>
                    <a:pt x="6652" y="4841"/>
                  </a:cubicBezTo>
                  <a:cubicBezTo>
                    <a:pt x="6652" y="4841"/>
                    <a:pt x="6278" y="4592"/>
                    <a:pt x="5704" y="4592"/>
                  </a:cubicBezTo>
                  <a:cubicBezTo>
                    <a:pt x="5338" y="4592"/>
                    <a:pt x="4890" y="4693"/>
                    <a:pt x="4405" y="5024"/>
                  </a:cubicBezTo>
                  <a:cubicBezTo>
                    <a:pt x="3162" y="5871"/>
                    <a:pt x="3466" y="6878"/>
                    <a:pt x="3466" y="6878"/>
                  </a:cubicBezTo>
                  <a:cubicBezTo>
                    <a:pt x="3466" y="6878"/>
                    <a:pt x="1" y="7270"/>
                    <a:pt x="912" y="11219"/>
                  </a:cubicBezTo>
                  <a:lnTo>
                    <a:pt x="22531" y="11219"/>
                  </a:lnTo>
                  <a:cubicBezTo>
                    <a:pt x="22531" y="11219"/>
                    <a:pt x="23838" y="8911"/>
                    <a:pt x="22745" y="7149"/>
                  </a:cubicBezTo>
                  <a:cubicBezTo>
                    <a:pt x="22135" y="6165"/>
                    <a:pt x="21110" y="5948"/>
                    <a:pt x="20322" y="5948"/>
                  </a:cubicBezTo>
                  <a:cubicBezTo>
                    <a:pt x="19698" y="5948"/>
                    <a:pt x="19224" y="6084"/>
                    <a:pt x="19224" y="6084"/>
                  </a:cubicBezTo>
                  <a:cubicBezTo>
                    <a:pt x="19224" y="6084"/>
                    <a:pt x="19649" y="3715"/>
                    <a:pt x="18069" y="2716"/>
                  </a:cubicBezTo>
                  <a:cubicBezTo>
                    <a:pt x="17542" y="2381"/>
                    <a:pt x="17050" y="2270"/>
                    <a:pt x="16627" y="2270"/>
                  </a:cubicBezTo>
                  <a:cubicBezTo>
                    <a:pt x="15782" y="2270"/>
                    <a:pt x="15215" y="2716"/>
                    <a:pt x="15215" y="2716"/>
                  </a:cubicBezTo>
                  <a:cubicBezTo>
                    <a:pt x="15215" y="2716"/>
                    <a:pt x="14006" y="0"/>
                    <a:pt x="112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5673825" y="2121900"/>
              <a:ext cx="11975" cy="33625"/>
            </a:xfrm>
            <a:custGeom>
              <a:rect b="b" l="l" r="r" t="t"/>
              <a:pathLst>
                <a:path extrusionOk="0" h="1345" w="479">
                  <a:moveTo>
                    <a:pt x="240" y="1"/>
                  </a:moveTo>
                  <a:cubicBezTo>
                    <a:pt x="107" y="1"/>
                    <a:pt x="0" y="302"/>
                    <a:pt x="0" y="673"/>
                  </a:cubicBezTo>
                  <a:cubicBezTo>
                    <a:pt x="0" y="1045"/>
                    <a:pt x="107" y="1344"/>
                    <a:pt x="240" y="1344"/>
                  </a:cubicBezTo>
                  <a:cubicBezTo>
                    <a:pt x="371" y="1344"/>
                    <a:pt x="478" y="1045"/>
                    <a:pt x="478" y="673"/>
                  </a:cubicBezTo>
                  <a:cubicBezTo>
                    <a:pt x="478" y="302"/>
                    <a:pt x="371"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5778600" y="2121900"/>
              <a:ext cx="11925" cy="33625"/>
            </a:xfrm>
            <a:custGeom>
              <a:rect b="b" l="l" r="r" t="t"/>
              <a:pathLst>
                <a:path extrusionOk="0" h="1345" w="477">
                  <a:moveTo>
                    <a:pt x="238" y="1"/>
                  </a:moveTo>
                  <a:cubicBezTo>
                    <a:pt x="107" y="1"/>
                    <a:pt x="0" y="302"/>
                    <a:pt x="0" y="673"/>
                  </a:cubicBezTo>
                  <a:cubicBezTo>
                    <a:pt x="0" y="1045"/>
                    <a:pt x="107" y="1344"/>
                    <a:pt x="238" y="1344"/>
                  </a:cubicBezTo>
                  <a:cubicBezTo>
                    <a:pt x="370" y="1344"/>
                    <a:pt x="476" y="1045"/>
                    <a:pt x="476" y="673"/>
                  </a:cubicBezTo>
                  <a:cubicBezTo>
                    <a:pt x="476" y="302"/>
                    <a:pt x="370"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5601900" y="2170825"/>
              <a:ext cx="76800" cy="26700"/>
            </a:xfrm>
            <a:custGeom>
              <a:rect b="b" l="l" r="r" t="t"/>
              <a:pathLst>
                <a:path extrusionOk="0" h="1068" w="3072">
                  <a:moveTo>
                    <a:pt x="1537" y="1"/>
                  </a:moveTo>
                  <a:cubicBezTo>
                    <a:pt x="688" y="1"/>
                    <a:pt x="1" y="241"/>
                    <a:pt x="1" y="534"/>
                  </a:cubicBezTo>
                  <a:cubicBezTo>
                    <a:pt x="1" y="830"/>
                    <a:pt x="688" y="1068"/>
                    <a:pt x="1537" y="1068"/>
                  </a:cubicBezTo>
                  <a:cubicBezTo>
                    <a:pt x="2385" y="1068"/>
                    <a:pt x="3072" y="830"/>
                    <a:pt x="3072" y="534"/>
                  </a:cubicBezTo>
                  <a:cubicBezTo>
                    <a:pt x="3072" y="241"/>
                    <a:pt x="2385" y="1"/>
                    <a:pt x="1537" y="1"/>
                  </a:cubicBezTo>
                  <a:close/>
                </a:path>
              </a:pathLst>
            </a:custGeom>
            <a:solidFill>
              <a:srgbClr val="FFF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5785575" y="2170825"/>
              <a:ext cx="76850" cy="26700"/>
            </a:xfrm>
            <a:custGeom>
              <a:rect b="b" l="l" r="r" t="t"/>
              <a:pathLst>
                <a:path extrusionOk="0" h="1068" w="3074">
                  <a:moveTo>
                    <a:pt x="1548" y="1"/>
                  </a:moveTo>
                  <a:cubicBezTo>
                    <a:pt x="1544" y="1"/>
                    <a:pt x="1541" y="1"/>
                    <a:pt x="1537" y="1"/>
                  </a:cubicBezTo>
                  <a:cubicBezTo>
                    <a:pt x="688" y="1"/>
                    <a:pt x="0" y="241"/>
                    <a:pt x="0" y="534"/>
                  </a:cubicBezTo>
                  <a:cubicBezTo>
                    <a:pt x="0" y="830"/>
                    <a:pt x="690" y="1068"/>
                    <a:pt x="1537" y="1068"/>
                  </a:cubicBezTo>
                  <a:cubicBezTo>
                    <a:pt x="2386" y="1068"/>
                    <a:pt x="3074" y="830"/>
                    <a:pt x="3074" y="534"/>
                  </a:cubicBezTo>
                  <a:cubicBezTo>
                    <a:pt x="3074" y="242"/>
                    <a:pt x="2392" y="1"/>
                    <a:pt x="1548" y="1"/>
                  </a:cubicBezTo>
                  <a:close/>
                </a:path>
              </a:pathLst>
            </a:custGeom>
            <a:solidFill>
              <a:srgbClr val="FFF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5717150" y="2191300"/>
              <a:ext cx="30025" cy="30025"/>
            </a:xfrm>
            <a:custGeom>
              <a:rect b="b" l="l" r="r" t="t"/>
              <a:pathLst>
                <a:path extrusionOk="0" h="1201" w="1201">
                  <a:moveTo>
                    <a:pt x="602" y="0"/>
                  </a:moveTo>
                  <a:cubicBezTo>
                    <a:pt x="271" y="0"/>
                    <a:pt x="1" y="269"/>
                    <a:pt x="1" y="601"/>
                  </a:cubicBezTo>
                  <a:cubicBezTo>
                    <a:pt x="1" y="932"/>
                    <a:pt x="271" y="1201"/>
                    <a:pt x="602" y="1201"/>
                  </a:cubicBezTo>
                  <a:cubicBezTo>
                    <a:pt x="932" y="1201"/>
                    <a:pt x="1201" y="932"/>
                    <a:pt x="1201" y="601"/>
                  </a:cubicBezTo>
                  <a:cubicBezTo>
                    <a:pt x="1201" y="269"/>
                    <a:pt x="932" y="0"/>
                    <a:pt x="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5942975" y="2058325"/>
              <a:ext cx="87475" cy="159100"/>
            </a:xfrm>
            <a:custGeom>
              <a:rect b="b" l="l" r="r" t="t"/>
              <a:pathLst>
                <a:path extrusionOk="0" h="6364" w="3499">
                  <a:moveTo>
                    <a:pt x="2429" y="1"/>
                  </a:moveTo>
                  <a:cubicBezTo>
                    <a:pt x="2341" y="1"/>
                    <a:pt x="2253" y="26"/>
                    <a:pt x="2175" y="80"/>
                  </a:cubicBezTo>
                  <a:cubicBezTo>
                    <a:pt x="1972" y="219"/>
                    <a:pt x="1921" y="496"/>
                    <a:pt x="2056" y="699"/>
                  </a:cubicBezTo>
                  <a:cubicBezTo>
                    <a:pt x="2063" y="705"/>
                    <a:pt x="2559" y="1477"/>
                    <a:pt x="2280" y="3141"/>
                  </a:cubicBezTo>
                  <a:cubicBezTo>
                    <a:pt x="2005" y="4772"/>
                    <a:pt x="352" y="5500"/>
                    <a:pt x="333" y="5506"/>
                  </a:cubicBezTo>
                  <a:cubicBezTo>
                    <a:pt x="107" y="5605"/>
                    <a:pt x="1" y="5865"/>
                    <a:pt x="97" y="6091"/>
                  </a:cubicBezTo>
                  <a:cubicBezTo>
                    <a:pt x="169" y="6261"/>
                    <a:pt x="333" y="6364"/>
                    <a:pt x="508" y="6364"/>
                  </a:cubicBezTo>
                  <a:cubicBezTo>
                    <a:pt x="565" y="6364"/>
                    <a:pt x="624" y="6353"/>
                    <a:pt x="686" y="6327"/>
                  </a:cubicBezTo>
                  <a:cubicBezTo>
                    <a:pt x="772" y="6292"/>
                    <a:pt x="2803" y="5408"/>
                    <a:pt x="3160" y="3288"/>
                  </a:cubicBezTo>
                  <a:cubicBezTo>
                    <a:pt x="3499" y="1263"/>
                    <a:pt x="2863" y="293"/>
                    <a:pt x="2789" y="188"/>
                  </a:cubicBezTo>
                  <a:cubicBezTo>
                    <a:pt x="2703" y="65"/>
                    <a:pt x="2567" y="1"/>
                    <a:pt x="2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5935125" y="1984650"/>
              <a:ext cx="95175" cy="96025"/>
            </a:xfrm>
            <a:custGeom>
              <a:rect b="b" l="l" r="r" t="t"/>
              <a:pathLst>
                <a:path extrusionOk="0" h="3841" w="3807">
                  <a:moveTo>
                    <a:pt x="1802" y="0"/>
                  </a:moveTo>
                  <a:cubicBezTo>
                    <a:pt x="1185" y="0"/>
                    <a:pt x="580" y="235"/>
                    <a:pt x="376" y="489"/>
                  </a:cubicBezTo>
                  <a:cubicBezTo>
                    <a:pt x="1" y="954"/>
                    <a:pt x="491" y="1410"/>
                    <a:pt x="491" y="1410"/>
                  </a:cubicBezTo>
                  <a:cubicBezTo>
                    <a:pt x="491" y="1410"/>
                    <a:pt x="128" y="1831"/>
                    <a:pt x="173" y="2161"/>
                  </a:cubicBezTo>
                  <a:cubicBezTo>
                    <a:pt x="220" y="2491"/>
                    <a:pt x="538" y="2542"/>
                    <a:pt x="538" y="2542"/>
                  </a:cubicBezTo>
                  <a:cubicBezTo>
                    <a:pt x="538" y="2542"/>
                    <a:pt x="276" y="2897"/>
                    <a:pt x="481" y="3390"/>
                  </a:cubicBezTo>
                  <a:cubicBezTo>
                    <a:pt x="614" y="3709"/>
                    <a:pt x="1007" y="3840"/>
                    <a:pt x="1357" y="3840"/>
                  </a:cubicBezTo>
                  <a:cubicBezTo>
                    <a:pt x="1546" y="3840"/>
                    <a:pt x="1722" y="3802"/>
                    <a:pt x="1837" y="3734"/>
                  </a:cubicBezTo>
                  <a:lnTo>
                    <a:pt x="3363" y="2678"/>
                  </a:lnTo>
                  <a:cubicBezTo>
                    <a:pt x="3363" y="2678"/>
                    <a:pt x="3807" y="1584"/>
                    <a:pt x="3134" y="604"/>
                  </a:cubicBezTo>
                  <a:cubicBezTo>
                    <a:pt x="2829" y="161"/>
                    <a:pt x="2311" y="0"/>
                    <a:pt x="18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5973850" y="2048250"/>
              <a:ext cx="58900" cy="42350"/>
            </a:xfrm>
            <a:custGeom>
              <a:rect b="b" l="l" r="r" t="t"/>
              <a:pathLst>
                <a:path extrusionOk="0" h="1694" w="2356">
                  <a:moveTo>
                    <a:pt x="1335" y="1"/>
                  </a:moveTo>
                  <a:cubicBezTo>
                    <a:pt x="1222" y="1"/>
                    <a:pt x="1104" y="21"/>
                    <a:pt x="984" y="68"/>
                  </a:cubicBezTo>
                  <a:cubicBezTo>
                    <a:pt x="235" y="357"/>
                    <a:pt x="1" y="1086"/>
                    <a:pt x="350" y="1506"/>
                  </a:cubicBezTo>
                  <a:cubicBezTo>
                    <a:pt x="466" y="1647"/>
                    <a:pt x="575" y="1693"/>
                    <a:pt x="669" y="1693"/>
                  </a:cubicBezTo>
                  <a:cubicBezTo>
                    <a:pt x="857" y="1693"/>
                    <a:pt x="984" y="1506"/>
                    <a:pt x="984" y="1506"/>
                  </a:cubicBezTo>
                  <a:cubicBezTo>
                    <a:pt x="984" y="1506"/>
                    <a:pt x="807" y="1071"/>
                    <a:pt x="1211" y="848"/>
                  </a:cubicBezTo>
                  <a:cubicBezTo>
                    <a:pt x="1296" y="801"/>
                    <a:pt x="1371" y="781"/>
                    <a:pt x="1436" y="781"/>
                  </a:cubicBezTo>
                  <a:cubicBezTo>
                    <a:pt x="1763" y="781"/>
                    <a:pt x="1851" y="1277"/>
                    <a:pt x="1851" y="1277"/>
                  </a:cubicBezTo>
                  <a:cubicBezTo>
                    <a:pt x="1851" y="1277"/>
                    <a:pt x="2020" y="1268"/>
                    <a:pt x="2202" y="881"/>
                  </a:cubicBezTo>
                  <a:cubicBezTo>
                    <a:pt x="2355" y="555"/>
                    <a:pt x="1920" y="1"/>
                    <a:pt x="1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5433925" y="2058325"/>
              <a:ext cx="87475" cy="159100"/>
            </a:xfrm>
            <a:custGeom>
              <a:rect b="b" l="l" r="r" t="t"/>
              <a:pathLst>
                <a:path extrusionOk="0" h="6364" w="3499">
                  <a:moveTo>
                    <a:pt x="1070" y="1"/>
                  </a:moveTo>
                  <a:cubicBezTo>
                    <a:pt x="932" y="1"/>
                    <a:pt x="796" y="65"/>
                    <a:pt x="711" y="188"/>
                  </a:cubicBezTo>
                  <a:cubicBezTo>
                    <a:pt x="637" y="293"/>
                    <a:pt x="1" y="1263"/>
                    <a:pt x="339" y="3288"/>
                  </a:cubicBezTo>
                  <a:cubicBezTo>
                    <a:pt x="696" y="5408"/>
                    <a:pt x="2727" y="6292"/>
                    <a:pt x="2813" y="6327"/>
                  </a:cubicBezTo>
                  <a:cubicBezTo>
                    <a:pt x="2873" y="6353"/>
                    <a:pt x="2932" y="6364"/>
                    <a:pt x="2990" y="6364"/>
                  </a:cubicBezTo>
                  <a:cubicBezTo>
                    <a:pt x="3164" y="6364"/>
                    <a:pt x="3328" y="6261"/>
                    <a:pt x="3400" y="6091"/>
                  </a:cubicBezTo>
                  <a:cubicBezTo>
                    <a:pt x="3499" y="5865"/>
                    <a:pt x="3390" y="5605"/>
                    <a:pt x="3164" y="5506"/>
                  </a:cubicBezTo>
                  <a:cubicBezTo>
                    <a:pt x="3148" y="5500"/>
                    <a:pt x="1492" y="4772"/>
                    <a:pt x="1219" y="3141"/>
                  </a:cubicBezTo>
                  <a:cubicBezTo>
                    <a:pt x="938" y="1477"/>
                    <a:pt x="1437" y="705"/>
                    <a:pt x="1441" y="699"/>
                  </a:cubicBezTo>
                  <a:cubicBezTo>
                    <a:pt x="1578" y="496"/>
                    <a:pt x="1527" y="219"/>
                    <a:pt x="1324" y="80"/>
                  </a:cubicBezTo>
                  <a:cubicBezTo>
                    <a:pt x="1246" y="26"/>
                    <a:pt x="1157" y="1"/>
                    <a:pt x="1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5434025" y="1984650"/>
              <a:ext cx="95175" cy="96025"/>
            </a:xfrm>
            <a:custGeom>
              <a:rect b="b" l="l" r="r" t="t"/>
              <a:pathLst>
                <a:path extrusionOk="0" h="3841" w="3807">
                  <a:moveTo>
                    <a:pt x="2008" y="0"/>
                  </a:moveTo>
                  <a:cubicBezTo>
                    <a:pt x="1498" y="0"/>
                    <a:pt x="980" y="161"/>
                    <a:pt x="676" y="604"/>
                  </a:cubicBezTo>
                  <a:cubicBezTo>
                    <a:pt x="1" y="1584"/>
                    <a:pt x="446" y="2678"/>
                    <a:pt x="446" y="2678"/>
                  </a:cubicBezTo>
                  <a:lnTo>
                    <a:pt x="1970" y="3734"/>
                  </a:lnTo>
                  <a:cubicBezTo>
                    <a:pt x="2086" y="3802"/>
                    <a:pt x="2262" y="3840"/>
                    <a:pt x="2451" y="3840"/>
                  </a:cubicBezTo>
                  <a:cubicBezTo>
                    <a:pt x="2801" y="3840"/>
                    <a:pt x="3195" y="3709"/>
                    <a:pt x="3329" y="3390"/>
                  </a:cubicBezTo>
                  <a:cubicBezTo>
                    <a:pt x="3534" y="2897"/>
                    <a:pt x="3271" y="2542"/>
                    <a:pt x="3271" y="2542"/>
                  </a:cubicBezTo>
                  <a:cubicBezTo>
                    <a:pt x="3271" y="2542"/>
                    <a:pt x="3589" y="2491"/>
                    <a:pt x="3636" y="2161"/>
                  </a:cubicBezTo>
                  <a:cubicBezTo>
                    <a:pt x="3681" y="1831"/>
                    <a:pt x="3318" y="1410"/>
                    <a:pt x="3318" y="1410"/>
                  </a:cubicBezTo>
                  <a:cubicBezTo>
                    <a:pt x="3318" y="1410"/>
                    <a:pt x="3807" y="954"/>
                    <a:pt x="3433" y="489"/>
                  </a:cubicBezTo>
                  <a:cubicBezTo>
                    <a:pt x="3230" y="235"/>
                    <a:pt x="2625" y="0"/>
                    <a:pt x="2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5431650" y="2048250"/>
              <a:ext cx="58825" cy="42350"/>
            </a:xfrm>
            <a:custGeom>
              <a:rect b="b" l="l" r="r" t="t"/>
              <a:pathLst>
                <a:path extrusionOk="0" h="1694" w="2353">
                  <a:moveTo>
                    <a:pt x="1021" y="1"/>
                  </a:moveTo>
                  <a:cubicBezTo>
                    <a:pt x="436" y="1"/>
                    <a:pt x="0" y="555"/>
                    <a:pt x="153" y="881"/>
                  </a:cubicBezTo>
                  <a:cubicBezTo>
                    <a:pt x="336" y="1268"/>
                    <a:pt x="504" y="1277"/>
                    <a:pt x="504" y="1277"/>
                  </a:cubicBezTo>
                  <a:cubicBezTo>
                    <a:pt x="504" y="1277"/>
                    <a:pt x="591" y="781"/>
                    <a:pt x="918" y="781"/>
                  </a:cubicBezTo>
                  <a:cubicBezTo>
                    <a:pt x="983" y="781"/>
                    <a:pt x="1057" y="801"/>
                    <a:pt x="1142" y="848"/>
                  </a:cubicBezTo>
                  <a:cubicBezTo>
                    <a:pt x="1548" y="1071"/>
                    <a:pt x="1372" y="1506"/>
                    <a:pt x="1372" y="1506"/>
                  </a:cubicBezTo>
                  <a:cubicBezTo>
                    <a:pt x="1372" y="1506"/>
                    <a:pt x="1498" y="1693"/>
                    <a:pt x="1685" y="1693"/>
                  </a:cubicBezTo>
                  <a:cubicBezTo>
                    <a:pt x="1779" y="1693"/>
                    <a:pt x="1888" y="1647"/>
                    <a:pt x="2004" y="1506"/>
                  </a:cubicBezTo>
                  <a:cubicBezTo>
                    <a:pt x="2353" y="1086"/>
                    <a:pt x="2121" y="357"/>
                    <a:pt x="1372" y="68"/>
                  </a:cubicBezTo>
                  <a:cubicBezTo>
                    <a:pt x="1251" y="21"/>
                    <a:pt x="1133" y="1"/>
                    <a:pt x="1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5288375" y="1629725"/>
              <a:ext cx="887550" cy="270625"/>
            </a:xfrm>
            <a:custGeom>
              <a:rect b="b" l="l" r="r" t="t"/>
              <a:pathLst>
                <a:path extrusionOk="0" h="10825" w="35502">
                  <a:moveTo>
                    <a:pt x="17750" y="1"/>
                  </a:moveTo>
                  <a:cubicBezTo>
                    <a:pt x="11674" y="1"/>
                    <a:pt x="5599" y="1372"/>
                    <a:pt x="0" y="4114"/>
                  </a:cubicBezTo>
                  <a:cubicBezTo>
                    <a:pt x="1096" y="6350"/>
                    <a:pt x="2193" y="8586"/>
                    <a:pt x="3289" y="10825"/>
                  </a:cubicBezTo>
                  <a:cubicBezTo>
                    <a:pt x="7851" y="8590"/>
                    <a:pt x="12801" y="7473"/>
                    <a:pt x="17751" y="7473"/>
                  </a:cubicBezTo>
                  <a:cubicBezTo>
                    <a:pt x="22702" y="7473"/>
                    <a:pt x="27652" y="8590"/>
                    <a:pt x="32212" y="10825"/>
                  </a:cubicBezTo>
                  <a:cubicBezTo>
                    <a:pt x="33312" y="8590"/>
                    <a:pt x="34405" y="6354"/>
                    <a:pt x="35501" y="4114"/>
                  </a:cubicBezTo>
                  <a:cubicBezTo>
                    <a:pt x="29901" y="1372"/>
                    <a:pt x="23825" y="1"/>
                    <a:pt x="17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5384500" y="1772250"/>
              <a:ext cx="35150" cy="41150"/>
            </a:xfrm>
            <a:custGeom>
              <a:rect b="b" l="l" r="r" t="t"/>
              <a:pathLst>
                <a:path extrusionOk="0" h="1646" w="1406">
                  <a:moveTo>
                    <a:pt x="816" y="0"/>
                  </a:moveTo>
                  <a:cubicBezTo>
                    <a:pt x="771" y="0"/>
                    <a:pt x="723" y="2"/>
                    <a:pt x="673" y="7"/>
                  </a:cubicBezTo>
                  <a:cubicBezTo>
                    <a:pt x="585" y="11"/>
                    <a:pt x="505" y="30"/>
                    <a:pt x="427" y="60"/>
                  </a:cubicBezTo>
                  <a:cubicBezTo>
                    <a:pt x="256" y="126"/>
                    <a:pt x="140" y="214"/>
                    <a:pt x="74" y="325"/>
                  </a:cubicBezTo>
                  <a:cubicBezTo>
                    <a:pt x="10" y="434"/>
                    <a:pt x="0" y="545"/>
                    <a:pt x="43" y="653"/>
                  </a:cubicBezTo>
                  <a:cubicBezTo>
                    <a:pt x="94" y="778"/>
                    <a:pt x="183" y="854"/>
                    <a:pt x="308" y="889"/>
                  </a:cubicBezTo>
                  <a:cubicBezTo>
                    <a:pt x="431" y="920"/>
                    <a:pt x="556" y="940"/>
                    <a:pt x="685" y="953"/>
                  </a:cubicBezTo>
                  <a:cubicBezTo>
                    <a:pt x="771" y="957"/>
                    <a:pt x="851" y="971"/>
                    <a:pt x="925" y="986"/>
                  </a:cubicBezTo>
                  <a:cubicBezTo>
                    <a:pt x="1001" y="1002"/>
                    <a:pt x="1046" y="1033"/>
                    <a:pt x="1065" y="1080"/>
                  </a:cubicBezTo>
                  <a:cubicBezTo>
                    <a:pt x="1083" y="1129"/>
                    <a:pt x="1075" y="1178"/>
                    <a:pt x="1038" y="1222"/>
                  </a:cubicBezTo>
                  <a:cubicBezTo>
                    <a:pt x="1003" y="1265"/>
                    <a:pt x="942" y="1306"/>
                    <a:pt x="851" y="1341"/>
                  </a:cubicBezTo>
                  <a:cubicBezTo>
                    <a:pt x="790" y="1363"/>
                    <a:pt x="718" y="1377"/>
                    <a:pt x="638" y="1384"/>
                  </a:cubicBezTo>
                  <a:cubicBezTo>
                    <a:pt x="599" y="1386"/>
                    <a:pt x="563" y="1387"/>
                    <a:pt x="529" y="1387"/>
                  </a:cubicBezTo>
                  <a:cubicBezTo>
                    <a:pt x="496" y="1387"/>
                    <a:pt x="466" y="1386"/>
                    <a:pt x="439" y="1384"/>
                  </a:cubicBezTo>
                  <a:lnTo>
                    <a:pt x="439" y="1384"/>
                  </a:lnTo>
                  <a:cubicBezTo>
                    <a:pt x="443" y="1464"/>
                    <a:pt x="453" y="1546"/>
                    <a:pt x="464" y="1632"/>
                  </a:cubicBezTo>
                  <a:cubicBezTo>
                    <a:pt x="489" y="1641"/>
                    <a:pt x="525" y="1646"/>
                    <a:pt x="572" y="1646"/>
                  </a:cubicBezTo>
                  <a:cubicBezTo>
                    <a:pt x="607" y="1646"/>
                    <a:pt x="648" y="1643"/>
                    <a:pt x="696" y="1638"/>
                  </a:cubicBezTo>
                  <a:cubicBezTo>
                    <a:pt x="802" y="1624"/>
                    <a:pt x="888" y="1609"/>
                    <a:pt x="952" y="1583"/>
                  </a:cubicBezTo>
                  <a:cubicBezTo>
                    <a:pt x="1130" y="1517"/>
                    <a:pt x="1254" y="1427"/>
                    <a:pt x="1323" y="1316"/>
                  </a:cubicBezTo>
                  <a:cubicBezTo>
                    <a:pt x="1393" y="1207"/>
                    <a:pt x="1405" y="1094"/>
                    <a:pt x="1364" y="977"/>
                  </a:cubicBezTo>
                  <a:cubicBezTo>
                    <a:pt x="1319" y="854"/>
                    <a:pt x="1233" y="776"/>
                    <a:pt x="1108" y="739"/>
                  </a:cubicBezTo>
                  <a:cubicBezTo>
                    <a:pt x="983" y="705"/>
                    <a:pt x="858" y="680"/>
                    <a:pt x="728" y="668"/>
                  </a:cubicBezTo>
                  <a:cubicBezTo>
                    <a:pt x="720" y="668"/>
                    <a:pt x="716" y="668"/>
                    <a:pt x="708" y="666"/>
                  </a:cubicBezTo>
                  <a:cubicBezTo>
                    <a:pt x="618" y="657"/>
                    <a:pt x="542" y="647"/>
                    <a:pt x="474" y="633"/>
                  </a:cubicBezTo>
                  <a:cubicBezTo>
                    <a:pt x="408" y="616"/>
                    <a:pt x="365" y="586"/>
                    <a:pt x="345" y="532"/>
                  </a:cubicBezTo>
                  <a:cubicBezTo>
                    <a:pt x="326" y="483"/>
                    <a:pt x="334" y="438"/>
                    <a:pt x="369" y="397"/>
                  </a:cubicBezTo>
                  <a:cubicBezTo>
                    <a:pt x="406" y="356"/>
                    <a:pt x="453" y="321"/>
                    <a:pt x="521" y="296"/>
                  </a:cubicBezTo>
                  <a:cubicBezTo>
                    <a:pt x="587" y="270"/>
                    <a:pt x="652" y="255"/>
                    <a:pt x="714" y="255"/>
                  </a:cubicBezTo>
                  <a:cubicBezTo>
                    <a:pt x="776" y="255"/>
                    <a:pt x="831" y="255"/>
                    <a:pt x="888" y="259"/>
                  </a:cubicBezTo>
                  <a:cubicBezTo>
                    <a:pt x="892" y="175"/>
                    <a:pt x="899" y="91"/>
                    <a:pt x="905" y="3"/>
                  </a:cubicBezTo>
                  <a:cubicBezTo>
                    <a:pt x="877" y="1"/>
                    <a:pt x="847"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5414500" y="1757025"/>
              <a:ext cx="34700" cy="42950"/>
            </a:xfrm>
            <a:custGeom>
              <a:rect b="b" l="l" r="r" t="t"/>
              <a:pathLst>
                <a:path extrusionOk="0" h="1718" w="1388">
                  <a:moveTo>
                    <a:pt x="1270" y="1"/>
                  </a:moveTo>
                  <a:cubicBezTo>
                    <a:pt x="843" y="136"/>
                    <a:pt x="421" y="277"/>
                    <a:pt x="0" y="425"/>
                  </a:cubicBezTo>
                  <a:cubicBezTo>
                    <a:pt x="27" y="497"/>
                    <a:pt x="51" y="571"/>
                    <a:pt x="78" y="643"/>
                  </a:cubicBezTo>
                  <a:cubicBezTo>
                    <a:pt x="236" y="587"/>
                    <a:pt x="392" y="534"/>
                    <a:pt x="552" y="479"/>
                  </a:cubicBezTo>
                  <a:cubicBezTo>
                    <a:pt x="694" y="893"/>
                    <a:pt x="831" y="1305"/>
                    <a:pt x="973" y="1718"/>
                  </a:cubicBezTo>
                  <a:cubicBezTo>
                    <a:pt x="1067" y="1685"/>
                    <a:pt x="1166" y="1654"/>
                    <a:pt x="1262" y="1621"/>
                  </a:cubicBezTo>
                  <a:cubicBezTo>
                    <a:pt x="1127" y="1205"/>
                    <a:pt x="987" y="792"/>
                    <a:pt x="852" y="376"/>
                  </a:cubicBezTo>
                  <a:cubicBezTo>
                    <a:pt x="1028" y="319"/>
                    <a:pt x="1209" y="261"/>
                    <a:pt x="1387" y="206"/>
                  </a:cubicBezTo>
                  <a:cubicBezTo>
                    <a:pt x="1350" y="136"/>
                    <a:pt x="1311" y="68"/>
                    <a:pt x="1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5457875" y="1747400"/>
              <a:ext cx="39125" cy="40625"/>
            </a:xfrm>
            <a:custGeom>
              <a:rect b="b" l="l" r="r" t="t"/>
              <a:pathLst>
                <a:path extrusionOk="0" h="1625" w="1565">
                  <a:moveTo>
                    <a:pt x="773" y="258"/>
                  </a:moveTo>
                  <a:cubicBezTo>
                    <a:pt x="857" y="258"/>
                    <a:pt x="930" y="286"/>
                    <a:pt x="992" y="340"/>
                  </a:cubicBezTo>
                  <a:cubicBezTo>
                    <a:pt x="1084" y="422"/>
                    <a:pt x="1150" y="541"/>
                    <a:pt x="1195" y="695"/>
                  </a:cubicBezTo>
                  <a:cubicBezTo>
                    <a:pt x="1246" y="880"/>
                    <a:pt x="1246" y="1026"/>
                    <a:pt x="1195" y="1136"/>
                  </a:cubicBezTo>
                  <a:cubicBezTo>
                    <a:pt x="1146" y="1243"/>
                    <a:pt x="1057" y="1315"/>
                    <a:pt x="934" y="1352"/>
                  </a:cubicBezTo>
                  <a:cubicBezTo>
                    <a:pt x="889" y="1365"/>
                    <a:pt x="847" y="1371"/>
                    <a:pt x="807" y="1371"/>
                  </a:cubicBezTo>
                  <a:cubicBezTo>
                    <a:pt x="725" y="1371"/>
                    <a:pt x="653" y="1344"/>
                    <a:pt x="590" y="1290"/>
                  </a:cubicBezTo>
                  <a:cubicBezTo>
                    <a:pt x="493" y="1210"/>
                    <a:pt x="426" y="1095"/>
                    <a:pt x="378" y="939"/>
                  </a:cubicBezTo>
                  <a:cubicBezTo>
                    <a:pt x="329" y="775"/>
                    <a:pt x="329" y="632"/>
                    <a:pt x="380" y="513"/>
                  </a:cubicBezTo>
                  <a:cubicBezTo>
                    <a:pt x="430" y="392"/>
                    <a:pt x="518" y="316"/>
                    <a:pt x="641" y="279"/>
                  </a:cubicBezTo>
                  <a:cubicBezTo>
                    <a:pt x="687" y="265"/>
                    <a:pt x="732" y="258"/>
                    <a:pt x="773" y="258"/>
                  </a:cubicBezTo>
                  <a:close/>
                  <a:moveTo>
                    <a:pt x="823" y="1"/>
                  </a:moveTo>
                  <a:cubicBezTo>
                    <a:pt x="742" y="1"/>
                    <a:pt x="655" y="14"/>
                    <a:pt x="563" y="41"/>
                  </a:cubicBezTo>
                  <a:cubicBezTo>
                    <a:pt x="333" y="111"/>
                    <a:pt x="175" y="238"/>
                    <a:pt x="91" y="420"/>
                  </a:cubicBezTo>
                  <a:cubicBezTo>
                    <a:pt x="7" y="603"/>
                    <a:pt x="1" y="808"/>
                    <a:pt x="71" y="1034"/>
                  </a:cubicBezTo>
                  <a:cubicBezTo>
                    <a:pt x="134" y="1243"/>
                    <a:pt x="247" y="1405"/>
                    <a:pt x="407" y="1518"/>
                  </a:cubicBezTo>
                  <a:cubicBezTo>
                    <a:pt x="508" y="1590"/>
                    <a:pt x="623" y="1625"/>
                    <a:pt x="752" y="1625"/>
                  </a:cubicBezTo>
                  <a:cubicBezTo>
                    <a:pt x="830" y="1625"/>
                    <a:pt x="913" y="1612"/>
                    <a:pt x="1002" y="1588"/>
                  </a:cubicBezTo>
                  <a:cubicBezTo>
                    <a:pt x="1226" y="1524"/>
                    <a:pt x="1380" y="1405"/>
                    <a:pt x="1464" y="1227"/>
                  </a:cubicBezTo>
                  <a:cubicBezTo>
                    <a:pt x="1548" y="1048"/>
                    <a:pt x="1564" y="843"/>
                    <a:pt x="1503" y="613"/>
                  </a:cubicBezTo>
                  <a:cubicBezTo>
                    <a:pt x="1445" y="400"/>
                    <a:pt x="1338" y="236"/>
                    <a:pt x="1178" y="115"/>
                  </a:cubicBezTo>
                  <a:cubicBezTo>
                    <a:pt x="1079" y="39"/>
                    <a:pt x="96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5501850" y="1737675"/>
              <a:ext cx="31975" cy="41075"/>
            </a:xfrm>
            <a:custGeom>
              <a:rect b="b" l="l" r="r" t="t"/>
              <a:pathLst>
                <a:path extrusionOk="0" h="1643" w="1279">
                  <a:moveTo>
                    <a:pt x="681" y="254"/>
                  </a:moveTo>
                  <a:cubicBezTo>
                    <a:pt x="724" y="254"/>
                    <a:pt x="762" y="260"/>
                    <a:pt x="794" y="274"/>
                  </a:cubicBezTo>
                  <a:cubicBezTo>
                    <a:pt x="858" y="299"/>
                    <a:pt x="901" y="360"/>
                    <a:pt x="925" y="459"/>
                  </a:cubicBezTo>
                  <a:cubicBezTo>
                    <a:pt x="938" y="543"/>
                    <a:pt x="919" y="612"/>
                    <a:pt x="874" y="664"/>
                  </a:cubicBezTo>
                  <a:cubicBezTo>
                    <a:pt x="825" y="717"/>
                    <a:pt x="757" y="752"/>
                    <a:pt x="669" y="775"/>
                  </a:cubicBezTo>
                  <a:cubicBezTo>
                    <a:pt x="603" y="789"/>
                    <a:pt x="542" y="805"/>
                    <a:pt x="478" y="820"/>
                  </a:cubicBezTo>
                  <a:cubicBezTo>
                    <a:pt x="437" y="653"/>
                    <a:pt x="400" y="483"/>
                    <a:pt x="359" y="317"/>
                  </a:cubicBezTo>
                  <a:cubicBezTo>
                    <a:pt x="421" y="301"/>
                    <a:pt x="482" y="286"/>
                    <a:pt x="546" y="272"/>
                  </a:cubicBezTo>
                  <a:cubicBezTo>
                    <a:pt x="595" y="260"/>
                    <a:pt x="640" y="254"/>
                    <a:pt x="681" y="254"/>
                  </a:cubicBezTo>
                  <a:close/>
                  <a:moveTo>
                    <a:pt x="736" y="1"/>
                  </a:moveTo>
                  <a:cubicBezTo>
                    <a:pt x="662" y="1"/>
                    <a:pt x="584" y="11"/>
                    <a:pt x="503" y="30"/>
                  </a:cubicBezTo>
                  <a:cubicBezTo>
                    <a:pt x="332" y="69"/>
                    <a:pt x="166" y="110"/>
                    <a:pt x="0" y="151"/>
                  </a:cubicBezTo>
                  <a:cubicBezTo>
                    <a:pt x="125" y="645"/>
                    <a:pt x="248" y="1146"/>
                    <a:pt x="371" y="1642"/>
                  </a:cubicBezTo>
                  <a:cubicBezTo>
                    <a:pt x="466" y="1620"/>
                    <a:pt x="564" y="1597"/>
                    <a:pt x="663" y="1575"/>
                  </a:cubicBezTo>
                  <a:cubicBezTo>
                    <a:pt x="622" y="1402"/>
                    <a:pt x="579" y="1228"/>
                    <a:pt x="538" y="1054"/>
                  </a:cubicBezTo>
                  <a:cubicBezTo>
                    <a:pt x="595" y="1041"/>
                    <a:pt x="650" y="1025"/>
                    <a:pt x="710" y="1012"/>
                  </a:cubicBezTo>
                  <a:cubicBezTo>
                    <a:pt x="874" y="974"/>
                    <a:pt x="1011" y="902"/>
                    <a:pt x="1124" y="791"/>
                  </a:cubicBezTo>
                  <a:cubicBezTo>
                    <a:pt x="1237" y="682"/>
                    <a:pt x="1278" y="543"/>
                    <a:pt x="1241" y="370"/>
                  </a:cubicBezTo>
                  <a:cubicBezTo>
                    <a:pt x="1202" y="200"/>
                    <a:pt x="1114" y="89"/>
                    <a:pt x="975" y="40"/>
                  </a:cubicBezTo>
                  <a:cubicBezTo>
                    <a:pt x="900" y="14"/>
                    <a:pt x="820" y="1"/>
                    <a:pt x="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5558350" y="1725425"/>
              <a:ext cx="32600" cy="40250"/>
            </a:xfrm>
            <a:custGeom>
              <a:rect b="b" l="l" r="r" t="t"/>
              <a:pathLst>
                <a:path extrusionOk="0" h="1610" w="1304">
                  <a:moveTo>
                    <a:pt x="798" y="0"/>
                  </a:moveTo>
                  <a:cubicBezTo>
                    <a:pt x="726" y="0"/>
                    <a:pt x="671" y="6"/>
                    <a:pt x="629" y="11"/>
                  </a:cubicBezTo>
                  <a:cubicBezTo>
                    <a:pt x="393" y="52"/>
                    <a:pt x="227" y="159"/>
                    <a:pt x="126" y="329"/>
                  </a:cubicBezTo>
                  <a:cubicBezTo>
                    <a:pt x="26" y="499"/>
                    <a:pt x="1" y="702"/>
                    <a:pt x="44" y="934"/>
                  </a:cubicBezTo>
                  <a:cubicBezTo>
                    <a:pt x="85" y="1154"/>
                    <a:pt x="175" y="1328"/>
                    <a:pt x="313" y="1457"/>
                  </a:cubicBezTo>
                  <a:cubicBezTo>
                    <a:pt x="418" y="1558"/>
                    <a:pt x="553" y="1609"/>
                    <a:pt x="720" y="1609"/>
                  </a:cubicBezTo>
                  <a:cubicBezTo>
                    <a:pt x="771" y="1609"/>
                    <a:pt x="824" y="1604"/>
                    <a:pt x="881" y="1595"/>
                  </a:cubicBezTo>
                  <a:cubicBezTo>
                    <a:pt x="945" y="1585"/>
                    <a:pt x="1016" y="1560"/>
                    <a:pt x="1099" y="1531"/>
                  </a:cubicBezTo>
                  <a:cubicBezTo>
                    <a:pt x="1181" y="1500"/>
                    <a:pt x="1248" y="1464"/>
                    <a:pt x="1304" y="1425"/>
                  </a:cubicBezTo>
                  <a:cubicBezTo>
                    <a:pt x="1254" y="1359"/>
                    <a:pt x="1205" y="1295"/>
                    <a:pt x="1158" y="1228"/>
                  </a:cubicBezTo>
                  <a:cubicBezTo>
                    <a:pt x="1111" y="1254"/>
                    <a:pt x="1064" y="1279"/>
                    <a:pt x="1006" y="1301"/>
                  </a:cubicBezTo>
                  <a:cubicBezTo>
                    <a:pt x="949" y="1326"/>
                    <a:pt x="891" y="1340"/>
                    <a:pt x="824" y="1353"/>
                  </a:cubicBezTo>
                  <a:cubicBezTo>
                    <a:pt x="799" y="1356"/>
                    <a:pt x="776" y="1358"/>
                    <a:pt x="754" y="1358"/>
                  </a:cubicBezTo>
                  <a:cubicBezTo>
                    <a:pt x="654" y="1358"/>
                    <a:pt x="574" y="1320"/>
                    <a:pt x="512" y="1240"/>
                  </a:cubicBezTo>
                  <a:cubicBezTo>
                    <a:pt x="434" y="1143"/>
                    <a:pt x="383" y="1020"/>
                    <a:pt x="358" y="875"/>
                  </a:cubicBezTo>
                  <a:cubicBezTo>
                    <a:pt x="327" y="704"/>
                    <a:pt x="339" y="563"/>
                    <a:pt x="391" y="454"/>
                  </a:cubicBezTo>
                  <a:cubicBezTo>
                    <a:pt x="442" y="343"/>
                    <a:pt x="532" y="280"/>
                    <a:pt x="659" y="255"/>
                  </a:cubicBezTo>
                  <a:cubicBezTo>
                    <a:pt x="714" y="247"/>
                    <a:pt x="760" y="242"/>
                    <a:pt x="800" y="242"/>
                  </a:cubicBezTo>
                  <a:cubicBezTo>
                    <a:pt x="808" y="242"/>
                    <a:pt x="816" y="242"/>
                    <a:pt x="824" y="243"/>
                  </a:cubicBezTo>
                  <a:cubicBezTo>
                    <a:pt x="871" y="245"/>
                    <a:pt x="932" y="253"/>
                    <a:pt x="1012" y="263"/>
                  </a:cubicBezTo>
                  <a:cubicBezTo>
                    <a:pt x="1033" y="189"/>
                    <a:pt x="1053" y="116"/>
                    <a:pt x="1076" y="42"/>
                  </a:cubicBezTo>
                  <a:cubicBezTo>
                    <a:pt x="998" y="17"/>
                    <a:pt x="918" y="5"/>
                    <a:pt x="832" y="1"/>
                  </a:cubicBezTo>
                  <a:cubicBezTo>
                    <a:pt x="820" y="0"/>
                    <a:pt x="809" y="0"/>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5595750" y="1722050"/>
              <a:ext cx="31250" cy="39200"/>
            </a:xfrm>
            <a:custGeom>
              <a:rect b="b" l="l" r="r" t="t"/>
              <a:pathLst>
                <a:path extrusionOk="0" h="1568" w="1250">
                  <a:moveTo>
                    <a:pt x="308" y="0"/>
                  </a:moveTo>
                  <a:cubicBezTo>
                    <a:pt x="206" y="17"/>
                    <a:pt x="103" y="29"/>
                    <a:pt x="1" y="45"/>
                  </a:cubicBezTo>
                  <a:cubicBezTo>
                    <a:pt x="72" y="552"/>
                    <a:pt x="146" y="1061"/>
                    <a:pt x="218" y="1568"/>
                  </a:cubicBezTo>
                  <a:cubicBezTo>
                    <a:pt x="563" y="1519"/>
                    <a:pt x="905" y="1475"/>
                    <a:pt x="1250" y="1436"/>
                  </a:cubicBezTo>
                  <a:cubicBezTo>
                    <a:pt x="1225" y="1363"/>
                    <a:pt x="1201" y="1289"/>
                    <a:pt x="1174" y="1215"/>
                  </a:cubicBezTo>
                  <a:cubicBezTo>
                    <a:pt x="944" y="1242"/>
                    <a:pt x="712" y="1270"/>
                    <a:pt x="483" y="1301"/>
                  </a:cubicBezTo>
                  <a:cubicBezTo>
                    <a:pt x="423" y="866"/>
                    <a:pt x="368" y="435"/>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5631200" y="1718050"/>
              <a:ext cx="11450" cy="39050"/>
            </a:xfrm>
            <a:custGeom>
              <a:rect b="b" l="l" r="r" t="t"/>
              <a:pathLst>
                <a:path extrusionOk="0" h="1562" w="458">
                  <a:moveTo>
                    <a:pt x="310" y="0"/>
                  </a:moveTo>
                  <a:cubicBezTo>
                    <a:pt x="207" y="11"/>
                    <a:pt x="105" y="21"/>
                    <a:pt x="0" y="31"/>
                  </a:cubicBezTo>
                  <a:cubicBezTo>
                    <a:pt x="54" y="540"/>
                    <a:pt x="105" y="1051"/>
                    <a:pt x="160" y="1562"/>
                  </a:cubicBezTo>
                  <a:cubicBezTo>
                    <a:pt x="259" y="1551"/>
                    <a:pt x="357" y="1541"/>
                    <a:pt x="458" y="1531"/>
                  </a:cubicBezTo>
                  <a:cubicBezTo>
                    <a:pt x="408" y="1022"/>
                    <a:pt x="359" y="509"/>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5652025" y="1714700"/>
              <a:ext cx="37725" cy="40600"/>
            </a:xfrm>
            <a:custGeom>
              <a:rect b="b" l="l" r="r" t="t"/>
              <a:pathLst>
                <a:path extrusionOk="0" h="1624" w="1509">
                  <a:moveTo>
                    <a:pt x="1442" y="1"/>
                  </a:moveTo>
                  <a:cubicBezTo>
                    <a:pt x="1377" y="3"/>
                    <a:pt x="1315" y="7"/>
                    <a:pt x="1252" y="11"/>
                  </a:cubicBezTo>
                  <a:cubicBezTo>
                    <a:pt x="1096" y="253"/>
                    <a:pt x="944" y="499"/>
                    <a:pt x="792" y="746"/>
                  </a:cubicBezTo>
                  <a:cubicBezTo>
                    <a:pt x="599" y="520"/>
                    <a:pt x="400" y="296"/>
                    <a:pt x="199" y="75"/>
                  </a:cubicBezTo>
                  <a:cubicBezTo>
                    <a:pt x="131" y="79"/>
                    <a:pt x="68" y="85"/>
                    <a:pt x="0" y="89"/>
                  </a:cubicBezTo>
                  <a:cubicBezTo>
                    <a:pt x="41" y="600"/>
                    <a:pt x="84" y="1113"/>
                    <a:pt x="125" y="1624"/>
                  </a:cubicBezTo>
                  <a:cubicBezTo>
                    <a:pt x="226" y="1616"/>
                    <a:pt x="324" y="1607"/>
                    <a:pt x="425" y="1601"/>
                  </a:cubicBezTo>
                  <a:cubicBezTo>
                    <a:pt x="400" y="1285"/>
                    <a:pt x="378" y="975"/>
                    <a:pt x="355" y="662"/>
                  </a:cubicBezTo>
                  <a:lnTo>
                    <a:pt x="355" y="662"/>
                  </a:lnTo>
                  <a:cubicBezTo>
                    <a:pt x="497" y="811"/>
                    <a:pt x="634" y="959"/>
                    <a:pt x="769" y="1109"/>
                  </a:cubicBezTo>
                  <a:cubicBezTo>
                    <a:pt x="808" y="1101"/>
                    <a:pt x="847" y="1092"/>
                    <a:pt x="882" y="1090"/>
                  </a:cubicBezTo>
                  <a:cubicBezTo>
                    <a:pt x="975" y="949"/>
                    <a:pt x="1065" y="809"/>
                    <a:pt x="1159" y="670"/>
                  </a:cubicBezTo>
                  <a:lnTo>
                    <a:pt x="1206" y="1554"/>
                  </a:lnTo>
                  <a:cubicBezTo>
                    <a:pt x="1305" y="1550"/>
                    <a:pt x="1407" y="1544"/>
                    <a:pt x="1508" y="1540"/>
                  </a:cubicBezTo>
                  <a:cubicBezTo>
                    <a:pt x="1485" y="1027"/>
                    <a:pt x="1465" y="514"/>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1"/>
            <p:cNvSpPr/>
            <p:nvPr/>
          </p:nvSpPr>
          <p:spPr>
            <a:xfrm>
              <a:off x="5697675" y="1713850"/>
              <a:ext cx="36900" cy="39100"/>
            </a:xfrm>
            <a:custGeom>
              <a:rect b="b" l="l" r="r" t="t"/>
              <a:pathLst>
                <a:path extrusionOk="0" h="1564" w="1476">
                  <a:moveTo>
                    <a:pt x="716" y="404"/>
                  </a:moveTo>
                  <a:cubicBezTo>
                    <a:pt x="794" y="581"/>
                    <a:pt x="868" y="759"/>
                    <a:pt x="938" y="938"/>
                  </a:cubicBezTo>
                  <a:cubicBezTo>
                    <a:pt x="796" y="938"/>
                    <a:pt x="654" y="940"/>
                    <a:pt x="513" y="942"/>
                  </a:cubicBezTo>
                  <a:cubicBezTo>
                    <a:pt x="581" y="763"/>
                    <a:pt x="646" y="583"/>
                    <a:pt x="716" y="404"/>
                  </a:cubicBezTo>
                  <a:close/>
                  <a:moveTo>
                    <a:pt x="851" y="0"/>
                  </a:moveTo>
                  <a:cubicBezTo>
                    <a:pt x="765" y="0"/>
                    <a:pt x="675" y="0"/>
                    <a:pt x="585" y="8"/>
                  </a:cubicBezTo>
                  <a:cubicBezTo>
                    <a:pt x="384" y="523"/>
                    <a:pt x="189" y="1042"/>
                    <a:pt x="0" y="1563"/>
                  </a:cubicBezTo>
                  <a:cubicBezTo>
                    <a:pt x="101" y="1557"/>
                    <a:pt x="201" y="1555"/>
                    <a:pt x="302" y="1553"/>
                  </a:cubicBezTo>
                  <a:cubicBezTo>
                    <a:pt x="345" y="1430"/>
                    <a:pt x="388" y="1309"/>
                    <a:pt x="431" y="1186"/>
                  </a:cubicBezTo>
                  <a:lnTo>
                    <a:pt x="1032" y="1178"/>
                  </a:lnTo>
                  <a:cubicBezTo>
                    <a:pt x="1081" y="1299"/>
                    <a:pt x="1126" y="1420"/>
                    <a:pt x="1176" y="1539"/>
                  </a:cubicBezTo>
                  <a:cubicBezTo>
                    <a:pt x="1276" y="1524"/>
                    <a:pt x="1375" y="1512"/>
                    <a:pt x="1475" y="1498"/>
                  </a:cubicBezTo>
                  <a:cubicBezTo>
                    <a:pt x="1278" y="999"/>
                    <a:pt x="1071" y="499"/>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5738550" y="1713850"/>
              <a:ext cx="34125" cy="38950"/>
            </a:xfrm>
            <a:custGeom>
              <a:rect b="b" l="l" r="r" t="t"/>
              <a:pathLst>
                <a:path extrusionOk="0" h="1558" w="1365">
                  <a:moveTo>
                    <a:pt x="0" y="0"/>
                  </a:moveTo>
                  <a:lnTo>
                    <a:pt x="0" y="228"/>
                  </a:lnTo>
                  <a:cubicBezTo>
                    <a:pt x="164" y="232"/>
                    <a:pt x="330" y="236"/>
                    <a:pt x="495" y="240"/>
                  </a:cubicBezTo>
                  <a:cubicBezTo>
                    <a:pt x="482" y="675"/>
                    <a:pt x="472" y="1112"/>
                    <a:pt x="462" y="1547"/>
                  </a:cubicBezTo>
                  <a:cubicBezTo>
                    <a:pt x="560" y="1549"/>
                    <a:pt x="663" y="1553"/>
                    <a:pt x="763" y="1557"/>
                  </a:cubicBezTo>
                  <a:cubicBezTo>
                    <a:pt x="780" y="1122"/>
                    <a:pt x="792" y="685"/>
                    <a:pt x="806" y="250"/>
                  </a:cubicBezTo>
                  <a:cubicBezTo>
                    <a:pt x="991" y="254"/>
                    <a:pt x="1180" y="263"/>
                    <a:pt x="1364" y="273"/>
                  </a:cubicBezTo>
                  <a:cubicBezTo>
                    <a:pt x="1350" y="195"/>
                    <a:pt x="1336" y="117"/>
                    <a:pt x="1323" y="39"/>
                  </a:cubicBezTo>
                  <a:cubicBezTo>
                    <a:pt x="882" y="19"/>
                    <a:pt x="441" y="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5779050" y="1715275"/>
              <a:ext cx="27375" cy="40400"/>
            </a:xfrm>
            <a:custGeom>
              <a:rect b="b" l="l" r="r" t="t"/>
              <a:pathLst>
                <a:path extrusionOk="0" h="1616" w="1095">
                  <a:moveTo>
                    <a:pt x="87" y="1"/>
                  </a:moveTo>
                  <a:cubicBezTo>
                    <a:pt x="58" y="511"/>
                    <a:pt x="32" y="1024"/>
                    <a:pt x="1" y="1537"/>
                  </a:cubicBezTo>
                  <a:cubicBezTo>
                    <a:pt x="364" y="1556"/>
                    <a:pt x="731" y="1582"/>
                    <a:pt x="1094" y="1615"/>
                  </a:cubicBezTo>
                  <a:cubicBezTo>
                    <a:pt x="1088" y="1539"/>
                    <a:pt x="1078" y="1459"/>
                    <a:pt x="1066" y="1381"/>
                  </a:cubicBezTo>
                  <a:cubicBezTo>
                    <a:pt x="815" y="1361"/>
                    <a:pt x="563" y="1344"/>
                    <a:pt x="313" y="1326"/>
                  </a:cubicBezTo>
                  <a:cubicBezTo>
                    <a:pt x="321" y="1182"/>
                    <a:pt x="331" y="1039"/>
                    <a:pt x="341" y="895"/>
                  </a:cubicBezTo>
                  <a:cubicBezTo>
                    <a:pt x="499" y="905"/>
                    <a:pt x="659" y="916"/>
                    <a:pt x="817" y="928"/>
                  </a:cubicBezTo>
                  <a:cubicBezTo>
                    <a:pt x="805" y="852"/>
                    <a:pt x="795" y="772"/>
                    <a:pt x="785" y="692"/>
                  </a:cubicBezTo>
                  <a:lnTo>
                    <a:pt x="354" y="661"/>
                  </a:lnTo>
                  <a:cubicBezTo>
                    <a:pt x="364" y="526"/>
                    <a:pt x="372" y="388"/>
                    <a:pt x="382" y="249"/>
                  </a:cubicBezTo>
                  <a:cubicBezTo>
                    <a:pt x="618" y="263"/>
                    <a:pt x="854" y="282"/>
                    <a:pt x="1090" y="302"/>
                  </a:cubicBezTo>
                  <a:cubicBezTo>
                    <a:pt x="1082" y="226"/>
                    <a:pt x="1072" y="148"/>
                    <a:pt x="1062" y="68"/>
                  </a:cubicBezTo>
                  <a:cubicBezTo>
                    <a:pt x="735" y="42"/>
                    <a:pt x="413" y="17"/>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5831725" y="1721175"/>
              <a:ext cx="31825" cy="40075"/>
            </a:xfrm>
            <a:custGeom>
              <a:rect b="b" l="l" r="r" t="t"/>
              <a:pathLst>
                <a:path extrusionOk="0" h="1603" w="1273">
                  <a:moveTo>
                    <a:pt x="728" y="0"/>
                  </a:moveTo>
                  <a:cubicBezTo>
                    <a:pt x="548" y="0"/>
                    <a:pt x="399" y="54"/>
                    <a:pt x="282" y="165"/>
                  </a:cubicBezTo>
                  <a:cubicBezTo>
                    <a:pt x="138" y="300"/>
                    <a:pt x="54" y="485"/>
                    <a:pt x="25" y="721"/>
                  </a:cubicBezTo>
                  <a:cubicBezTo>
                    <a:pt x="1" y="942"/>
                    <a:pt x="36" y="1133"/>
                    <a:pt x="128" y="1301"/>
                  </a:cubicBezTo>
                  <a:cubicBezTo>
                    <a:pt x="220" y="1465"/>
                    <a:pt x="389" y="1562"/>
                    <a:pt x="631" y="1595"/>
                  </a:cubicBezTo>
                  <a:cubicBezTo>
                    <a:pt x="670" y="1600"/>
                    <a:pt x="713" y="1602"/>
                    <a:pt x="760" y="1602"/>
                  </a:cubicBezTo>
                  <a:cubicBezTo>
                    <a:pt x="790" y="1602"/>
                    <a:pt x="822" y="1601"/>
                    <a:pt x="856" y="1599"/>
                  </a:cubicBezTo>
                  <a:cubicBezTo>
                    <a:pt x="945" y="1592"/>
                    <a:pt x="1018" y="1578"/>
                    <a:pt x="1082" y="1558"/>
                  </a:cubicBezTo>
                  <a:cubicBezTo>
                    <a:pt x="1057" y="1480"/>
                    <a:pt x="1029" y="1404"/>
                    <a:pt x="1000" y="1326"/>
                  </a:cubicBezTo>
                  <a:cubicBezTo>
                    <a:pt x="953" y="1338"/>
                    <a:pt x="895" y="1348"/>
                    <a:pt x="836" y="1354"/>
                  </a:cubicBezTo>
                  <a:cubicBezTo>
                    <a:pt x="814" y="1356"/>
                    <a:pt x="790" y="1357"/>
                    <a:pt x="766" y="1357"/>
                  </a:cubicBezTo>
                  <a:cubicBezTo>
                    <a:pt x="729" y="1357"/>
                    <a:pt x="689" y="1355"/>
                    <a:pt x="647" y="1348"/>
                  </a:cubicBezTo>
                  <a:cubicBezTo>
                    <a:pt x="514" y="1332"/>
                    <a:pt x="424" y="1264"/>
                    <a:pt x="380" y="1149"/>
                  </a:cubicBezTo>
                  <a:cubicBezTo>
                    <a:pt x="337" y="1034"/>
                    <a:pt x="325" y="903"/>
                    <a:pt x="341" y="753"/>
                  </a:cubicBezTo>
                  <a:cubicBezTo>
                    <a:pt x="362" y="583"/>
                    <a:pt x="413" y="450"/>
                    <a:pt x="495" y="359"/>
                  </a:cubicBezTo>
                  <a:cubicBezTo>
                    <a:pt x="564" y="284"/>
                    <a:pt x="650" y="244"/>
                    <a:pt x="751" y="244"/>
                  </a:cubicBezTo>
                  <a:cubicBezTo>
                    <a:pt x="771" y="244"/>
                    <a:pt x="791" y="246"/>
                    <a:pt x="811" y="249"/>
                  </a:cubicBezTo>
                  <a:cubicBezTo>
                    <a:pt x="873" y="257"/>
                    <a:pt x="926" y="269"/>
                    <a:pt x="971" y="286"/>
                  </a:cubicBezTo>
                  <a:cubicBezTo>
                    <a:pt x="1014" y="300"/>
                    <a:pt x="1070" y="327"/>
                    <a:pt x="1146" y="359"/>
                  </a:cubicBezTo>
                  <a:cubicBezTo>
                    <a:pt x="1187" y="292"/>
                    <a:pt x="1228" y="228"/>
                    <a:pt x="1273" y="169"/>
                  </a:cubicBezTo>
                  <a:cubicBezTo>
                    <a:pt x="1209" y="124"/>
                    <a:pt x="1133" y="87"/>
                    <a:pt x="1051" y="60"/>
                  </a:cubicBezTo>
                  <a:cubicBezTo>
                    <a:pt x="969" y="31"/>
                    <a:pt x="906" y="15"/>
                    <a:pt x="856" y="9"/>
                  </a:cubicBezTo>
                  <a:cubicBezTo>
                    <a:pt x="812" y="3"/>
                    <a:pt x="769"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5868400" y="1725125"/>
              <a:ext cx="37375" cy="43375"/>
            </a:xfrm>
            <a:custGeom>
              <a:rect b="b" l="l" r="r" t="t"/>
              <a:pathLst>
                <a:path extrusionOk="0" h="1735" w="1495">
                  <a:moveTo>
                    <a:pt x="241" y="0"/>
                  </a:moveTo>
                  <a:cubicBezTo>
                    <a:pt x="161" y="509"/>
                    <a:pt x="81" y="1014"/>
                    <a:pt x="1" y="1523"/>
                  </a:cubicBezTo>
                  <a:cubicBezTo>
                    <a:pt x="99" y="1537"/>
                    <a:pt x="198" y="1553"/>
                    <a:pt x="296" y="1570"/>
                  </a:cubicBezTo>
                  <a:cubicBezTo>
                    <a:pt x="331" y="1354"/>
                    <a:pt x="368" y="1143"/>
                    <a:pt x="403" y="928"/>
                  </a:cubicBezTo>
                  <a:cubicBezTo>
                    <a:pt x="612" y="963"/>
                    <a:pt x="819" y="1000"/>
                    <a:pt x="1027" y="1036"/>
                  </a:cubicBezTo>
                  <a:cubicBezTo>
                    <a:pt x="988" y="1250"/>
                    <a:pt x="951" y="1465"/>
                    <a:pt x="908" y="1679"/>
                  </a:cubicBezTo>
                  <a:cubicBezTo>
                    <a:pt x="1008" y="1697"/>
                    <a:pt x="1107" y="1714"/>
                    <a:pt x="1203" y="1734"/>
                  </a:cubicBezTo>
                  <a:cubicBezTo>
                    <a:pt x="1297" y="1231"/>
                    <a:pt x="1396" y="727"/>
                    <a:pt x="1494" y="224"/>
                  </a:cubicBezTo>
                  <a:cubicBezTo>
                    <a:pt x="1394" y="204"/>
                    <a:pt x="1291" y="185"/>
                    <a:pt x="1189" y="165"/>
                  </a:cubicBezTo>
                  <a:cubicBezTo>
                    <a:pt x="1150" y="378"/>
                    <a:pt x="1111" y="593"/>
                    <a:pt x="1070" y="807"/>
                  </a:cubicBezTo>
                  <a:cubicBezTo>
                    <a:pt x="862" y="768"/>
                    <a:pt x="655" y="733"/>
                    <a:pt x="444" y="696"/>
                  </a:cubicBezTo>
                  <a:cubicBezTo>
                    <a:pt x="483" y="478"/>
                    <a:pt x="520" y="261"/>
                    <a:pt x="555" y="41"/>
                  </a:cubicBezTo>
                  <a:cubicBezTo>
                    <a:pt x="452" y="29"/>
                    <a:pt x="347" y="17"/>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5906475" y="1735575"/>
              <a:ext cx="36475" cy="41575"/>
            </a:xfrm>
            <a:custGeom>
              <a:rect b="b" l="l" r="r" t="t"/>
              <a:pathLst>
                <a:path extrusionOk="0" h="1663" w="1459">
                  <a:moveTo>
                    <a:pt x="968" y="424"/>
                  </a:moveTo>
                  <a:cubicBezTo>
                    <a:pt x="999" y="614"/>
                    <a:pt x="1030" y="803"/>
                    <a:pt x="1063" y="996"/>
                  </a:cubicBezTo>
                  <a:lnTo>
                    <a:pt x="648" y="904"/>
                  </a:lnTo>
                  <a:cubicBezTo>
                    <a:pt x="753" y="742"/>
                    <a:pt x="860" y="584"/>
                    <a:pt x="968" y="424"/>
                  </a:cubicBezTo>
                  <a:close/>
                  <a:moveTo>
                    <a:pt x="931" y="1"/>
                  </a:moveTo>
                  <a:cubicBezTo>
                    <a:pt x="613" y="458"/>
                    <a:pt x="304" y="916"/>
                    <a:pt x="0" y="1378"/>
                  </a:cubicBezTo>
                  <a:cubicBezTo>
                    <a:pt x="99" y="1398"/>
                    <a:pt x="197" y="1419"/>
                    <a:pt x="295" y="1439"/>
                  </a:cubicBezTo>
                  <a:cubicBezTo>
                    <a:pt x="365" y="1332"/>
                    <a:pt x="437" y="1222"/>
                    <a:pt x="509" y="1115"/>
                  </a:cubicBezTo>
                  <a:cubicBezTo>
                    <a:pt x="706" y="1158"/>
                    <a:pt x="901" y="1201"/>
                    <a:pt x="1100" y="1248"/>
                  </a:cubicBezTo>
                  <a:cubicBezTo>
                    <a:pt x="1116" y="1376"/>
                    <a:pt x="1137" y="1505"/>
                    <a:pt x="1155" y="1632"/>
                  </a:cubicBezTo>
                  <a:cubicBezTo>
                    <a:pt x="1256" y="1642"/>
                    <a:pt x="1356" y="1652"/>
                    <a:pt x="1459" y="1663"/>
                  </a:cubicBezTo>
                  <a:cubicBezTo>
                    <a:pt x="1379" y="1129"/>
                    <a:pt x="1288" y="594"/>
                    <a:pt x="1192" y="60"/>
                  </a:cubicBezTo>
                  <a:cubicBezTo>
                    <a:pt x="1104" y="42"/>
                    <a:pt x="1020" y="21"/>
                    <a:pt x="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5950675" y="1742775"/>
              <a:ext cx="42950" cy="46175"/>
            </a:xfrm>
            <a:custGeom>
              <a:rect b="b" l="l" r="r" t="t"/>
              <a:pathLst>
                <a:path extrusionOk="0" h="1847" w="1718">
                  <a:moveTo>
                    <a:pt x="380" y="0"/>
                  </a:moveTo>
                  <a:cubicBezTo>
                    <a:pt x="255" y="497"/>
                    <a:pt x="128" y="995"/>
                    <a:pt x="1" y="1494"/>
                  </a:cubicBezTo>
                  <a:cubicBezTo>
                    <a:pt x="95" y="1518"/>
                    <a:pt x="193" y="1545"/>
                    <a:pt x="290" y="1570"/>
                  </a:cubicBezTo>
                  <a:cubicBezTo>
                    <a:pt x="378" y="1237"/>
                    <a:pt x="464" y="905"/>
                    <a:pt x="552" y="573"/>
                  </a:cubicBezTo>
                  <a:cubicBezTo>
                    <a:pt x="706" y="969"/>
                    <a:pt x="854" y="1364"/>
                    <a:pt x="996" y="1762"/>
                  </a:cubicBezTo>
                  <a:cubicBezTo>
                    <a:pt x="1090" y="1791"/>
                    <a:pt x="1188" y="1818"/>
                    <a:pt x="1285" y="1847"/>
                  </a:cubicBezTo>
                  <a:cubicBezTo>
                    <a:pt x="1428" y="1354"/>
                    <a:pt x="1572" y="862"/>
                    <a:pt x="1718" y="369"/>
                  </a:cubicBezTo>
                  <a:cubicBezTo>
                    <a:pt x="1615" y="339"/>
                    <a:pt x="1517" y="310"/>
                    <a:pt x="1420" y="279"/>
                  </a:cubicBezTo>
                  <a:cubicBezTo>
                    <a:pt x="1326" y="612"/>
                    <a:pt x="1234" y="940"/>
                    <a:pt x="1139" y="1270"/>
                  </a:cubicBezTo>
                  <a:cubicBezTo>
                    <a:pt x="993" y="872"/>
                    <a:pt x="842" y="474"/>
                    <a:pt x="682" y="80"/>
                  </a:cubicBezTo>
                  <a:cubicBezTo>
                    <a:pt x="583" y="51"/>
                    <a:pt x="483" y="27"/>
                    <a:pt x="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5997400" y="1759425"/>
              <a:ext cx="36900" cy="40625"/>
            </a:xfrm>
            <a:custGeom>
              <a:rect b="b" l="l" r="r" t="t"/>
              <a:pathLst>
                <a:path extrusionOk="0" h="1625" w="1476">
                  <a:moveTo>
                    <a:pt x="786" y="1"/>
                  </a:moveTo>
                  <a:cubicBezTo>
                    <a:pt x="663" y="1"/>
                    <a:pt x="549" y="31"/>
                    <a:pt x="444" y="89"/>
                  </a:cubicBezTo>
                  <a:cubicBezTo>
                    <a:pt x="259" y="192"/>
                    <a:pt x="134" y="356"/>
                    <a:pt x="64" y="577"/>
                  </a:cubicBezTo>
                  <a:cubicBezTo>
                    <a:pt x="1" y="789"/>
                    <a:pt x="7" y="986"/>
                    <a:pt x="78" y="1170"/>
                  </a:cubicBezTo>
                  <a:cubicBezTo>
                    <a:pt x="148" y="1355"/>
                    <a:pt x="300" y="1486"/>
                    <a:pt x="536" y="1562"/>
                  </a:cubicBezTo>
                  <a:cubicBezTo>
                    <a:pt x="628" y="1593"/>
                    <a:pt x="719" y="1611"/>
                    <a:pt x="809" y="1620"/>
                  </a:cubicBezTo>
                  <a:cubicBezTo>
                    <a:pt x="840" y="1623"/>
                    <a:pt x="871" y="1624"/>
                    <a:pt x="900" y="1624"/>
                  </a:cubicBezTo>
                  <a:cubicBezTo>
                    <a:pt x="951" y="1624"/>
                    <a:pt x="999" y="1620"/>
                    <a:pt x="1043" y="1613"/>
                  </a:cubicBezTo>
                  <a:cubicBezTo>
                    <a:pt x="1125" y="1376"/>
                    <a:pt x="1207" y="1138"/>
                    <a:pt x="1291" y="895"/>
                  </a:cubicBezTo>
                  <a:cubicBezTo>
                    <a:pt x="1104" y="832"/>
                    <a:pt x="916" y="768"/>
                    <a:pt x="729" y="707"/>
                  </a:cubicBezTo>
                  <a:cubicBezTo>
                    <a:pt x="698" y="776"/>
                    <a:pt x="665" y="848"/>
                    <a:pt x="636" y="910"/>
                  </a:cubicBezTo>
                  <a:lnTo>
                    <a:pt x="961" y="1016"/>
                  </a:lnTo>
                  <a:cubicBezTo>
                    <a:pt x="920" y="1135"/>
                    <a:pt x="881" y="1254"/>
                    <a:pt x="840" y="1373"/>
                  </a:cubicBezTo>
                  <a:cubicBezTo>
                    <a:pt x="811" y="1371"/>
                    <a:pt x="778" y="1365"/>
                    <a:pt x="739" y="1357"/>
                  </a:cubicBezTo>
                  <a:cubicBezTo>
                    <a:pt x="700" y="1351"/>
                    <a:pt x="657" y="1341"/>
                    <a:pt x="608" y="1322"/>
                  </a:cubicBezTo>
                  <a:cubicBezTo>
                    <a:pt x="474" y="1277"/>
                    <a:pt x="390" y="1199"/>
                    <a:pt x="351" y="1084"/>
                  </a:cubicBezTo>
                  <a:cubicBezTo>
                    <a:pt x="314" y="967"/>
                    <a:pt x="321" y="830"/>
                    <a:pt x="372" y="668"/>
                  </a:cubicBezTo>
                  <a:cubicBezTo>
                    <a:pt x="429" y="491"/>
                    <a:pt x="513" y="370"/>
                    <a:pt x="626" y="309"/>
                  </a:cubicBezTo>
                  <a:cubicBezTo>
                    <a:pt x="691" y="274"/>
                    <a:pt x="759" y="256"/>
                    <a:pt x="832" y="256"/>
                  </a:cubicBezTo>
                  <a:cubicBezTo>
                    <a:pt x="887" y="256"/>
                    <a:pt x="944" y="266"/>
                    <a:pt x="1004" y="286"/>
                  </a:cubicBezTo>
                  <a:cubicBezTo>
                    <a:pt x="1069" y="309"/>
                    <a:pt x="1125" y="331"/>
                    <a:pt x="1162" y="358"/>
                  </a:cubicBezTo>
                  <a:cubicBezTo>
                    <a:pt x="1201" y="383"/>
                    <a:pt x="1250" y="417"/>
                    <a:pt x="1311" y="458"/>
                  </a:cubicBezTo>
                  <a:cubicBezTo>
                    <a:pt x="1365" y="401"/>
                    <a:pt x="1420" y="348"/>
                    <a:pt x="1476" y="290"/>
                  </a:cubicBezTo>
                  <a:cubicBezTo>
                    <a:pt x="1418" y="235"/>
                    <a:pt x="1348" y="184"/>
                    <a:pt x="1266" y="140"/>
                  </a:cubicBezTo>
                  <a:cubicBezTo>
                    <a:pt x="1188" y="99"/>
                    <a:pt x="1125" y="69"/>
                    <a:pt x="1078" y="52"/>
                  </a:cubicBezTo>
                  <a:cubicBezTo>
                    <a:pt x="976" y="18"/>
                    <a:pt x="879"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6034025" y="1769425"/>
              <a:ext cx="36275" cy="46150"/>
            </a:xfrm>
            <a:custGeom>
              <a:rect b="b" l="l" r="r" t="t"/>
              <a:pathLst>
                <a:path extrusionOk="0" h="1846" w="1451">
                  <a:moveTo>
                    <a:pt x="523" y="1"/>
                  </a:moveTo>
                  <a:cubicBezTo>
                    <a:pt x="349" y="483"/>
                    <a:pt x="175" y="967"/>
                    <a:pt x="0" y="1449"/>
                  </a:cubicBezTo>
                  <a:cubicBezTo>
                    <a:pt x="349" y="1577"/>
                    <a:pt x="698" y="1706"/>
                    <a:pt x="1045" y="1845"/>
                  </a:cubicBezTo>
                  <a:lnTo>
                    <a:pt x="1082" y="1614"/>
                  </a:lnTo>
                  <a:cubicBezTo>
                    <a:pt x="844" y="1521"/>
                    <a:pt x="606" y="1429"/>
                    <a:pt x="363" y="1339"/>
                  </a:cubicBezTo>
                  <a:cubicBezTo>
                    <a:pt x="415" y="1203"/>
                    <a:pt x="464" y="1070"/>
                    <a:pt x="515" y="934"/>
                  </a:cubicBezTo>
                  <a:cubicBezTo>
                    <a:pt x="667" y="990"/>
                    <a:pt x="819" y="1047"/>
                    <a:pt x="969" y="1107"/>
                  </a:cubicBezTo>
                  <a:cubicBezTo>
                    <a:pt x="979" y="1027"/>
                    <a:pt x="991" y="949"/>
                    <a:pt x="1006" y="871"/>
                  </a:cubicBezTo>
                  <a:cubicBezTo>
                    <a:pt x="868" y="820"/>
                    <a:pt x="731" y="768"/>
                    <a:pt x="595" y="717"/>
                  </a:cubicBezTo>
                  <a:cubicBezTo>
                    <a:pt x="640" y="586"/>
                    <a:pt x="690" y="456"/>
                    <a:pt x="739" y="327"/>
                  </a:cubicBezTo>
                  <a:cubicBezTo>
                    <a:pt x="965" y="409"/>
                    <a:pt x="1186" y="495"/>
                    <a:pt x="1412" y="584"/>
                  </a:cubicBezTo>
                  <a:cubicBezTo>
                    <a:pt x="1426" y="506"/>
                    <a:pt x="1439" y="428"/>
                    <a:pt x="1451" y="350"/>
                  </a:cubicBezTo>
                  <a:cubicBezTo>
                    <a:pt x="1143" y="229"/>
                    <a:pt x="833" y="114"/>
                    <a:pt x="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5698425" y="1876900"/>
              <a:ext cx="67425" cy="110800"/>
            </a:xfrm>
            <a:custGeom>
              <a:rect b="b" l="l" r="r" t="t"/>
              <a:pathLst>
                <a:path extrusionOk="0" h="4432" w="2697">
                  <a:moveTo>
                    <a:pt x="1" y="0"/>
                  </a:moveTo>
                  <a:lnTo>
                    <a:pt x="1" y="2359"/>
                  </a:lnTo>
                  <a:lnTo>
                    <a:pt x="897" y="2359"/>
                  </a:lnTo>
                  <a:lnTo>
                    <a:pt x="836" y="4432"/>
                  </a:lnTo>
                  <a:lnTo>
                    <a:pt x="2697" y="1701"/>
                  </a:lnTo>
                  <a:lnTo>
                    <a:pt x="1533" y="1701"/>
                  </a:lnTo>
                  <a:lnTo>
                    <a:pt x="19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5551375" y="1886375"/>
              <a:ext cx="78550" cy="113425"/>
            </a:xfrm>
            <a:custGeom>
              <a:rect b="b" l="l" r="r" t="t"/>
              <a:pathLst>
                <a:path extrusionOk="0" h="4537" w="3142">
                  <a:moveTo>
                    <a:pt x="1831" y="1"/>
                  </a:moveTo>
                  <a:lnTo>
                    <a:pt x="1" y="756"/>
                  </a:lnTo>
                  <a:lnTo>
                    <a:pt x="902" y="2934"/>
                  </a:lnTo>
                  <a:lnTo>
                    <a:pt x="1726" y="2594"/>
                  </a:lnTo>
                  <a:lnTo>
                    <a:pt x="2461" y="4537"/>
                  </a:lnTo>
                  <a:lnTo>
                    <a:pt x="3142" y="1301"/>
                  </a:lnTo>
                  <a:lnTo>
                    <a:pt x="2067" y="1742"/>
                  </a:lnTo>
                  <a:lnTo>
                    <a:pt x="18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5843725" y="1886525"/>
              <a:ext cx="69225" cy="111850"/>
            </a:xfrm>
            <a:custGeom>
              <a:rect b="b" l="l" r="r" t="t"/>
              <a:pathLst>
                <a:path extrusionOk="0" h="4474" w="2769">
                  <a:moveTo>
                    <a:pt x="733" y="1"/>
                  </a:moveTo>
                  <a:lnTo>
                    <a:pt x="1" y="2241"/>
                  </a:lnTo>
                  <a:lnTo>
                    <a:pt x="852" y="2518"/>
                  </a:lnTo>
                  <a:lnTo>
                    <a:pt x="149" y="4473"/>
                  </a:lnTo>
                  <a:lnTo>
                    <a:pt x="2769" y="2454"/>
                  </a:lnTo>
                  <a:lnTo>
                    <a:pt x="1663" y="2089"/>
                  </a:lnTo>
                  <a:lnTo>
                    <a:pt x="2617" y="616"/>
                  </a:lnTo>
                  <a:lnTo>
                    <a:pt x="7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82"/>
          <p:cNvSpPr/>
          <p:nvPr/>
        </p:nvSpPr>
        <p:spPr>
          <a:xfrm>
            <a:off x="1534050" y="474575"/>
            <a:ext cx="6075900" cy="598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0">
              <a:solidFill>
                <a:schemeClr val="dk1"/>
              </a:solidFill>
            </a:endParaRPr>
          </a:p>
        </p:txBody>
      </p:sp>
      <p:sp>
        <p:nvSpPr>
          <p:cNvPr id="1855" name="Google Shape;1855;p82"/>
          <p:cNvSpPr txBox="1"/>
          <p:nvPr>
            <p:ph type="title"/>
          </p:nvPr>
        </p:nvSpPr>
        <p:spPr>
          <a:xfrm>
            <a:off x="716400" y="487325"/>
            <a:ext cx="7711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Solution</a:t>
            </a:r>
            <a:endParaRPr sz="4800">
              <a:solidFill>
                <a:schemeClr val="lt1"/>
              </a:solidFill>
            </a:endParaRPr>
          </a:p>
        </p:txBody>
      </p:sp>
      <p:sp>
        <p:nvSpPr>
          <p:cNvPr id="1856" name="Google Shape;1856;p82"/>
          <p:cNvSpPr txBox="1"/>
          <p:nvPr>
            <p:ph idx="1" type="subTitle"/>
          </p:nvPr>
        </p:nvSpPr>
        <p:spPr>
          <a:xfrm>
            <a:off x="1107600" y="1072775"/>
            <a:ext cx="6928800" cy="30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Monitor</a:t>
            </a:r>
            <a:r>
              <a:rPr lang="en"/>
              <a:t> Environmental Factors s</a:t>
            </a:r>
            <a:r>
              <a:rPr lang="en"/>
              <a:t>uch</a:t>
            </a:r>
            <a:r>
              <a:rPr lang="en"/>
              <a:t> 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emperature </a:t>
            </a:r>
            <a:endParaRPr/>
          </a:p>
          <a:p>
            <a:pPr indent="0" lvl="0" marL="0" rtl="0" algn="l">
              <a:spcBef>
                <a:spcPts val="0"/>
              </a:spcBef>
              <a:spcAft>
                <a:spcPts val="0"/>
              </a:spcAft>
              <a:buNone/>
            </a:pPr>
            <a:r>
              <a:rPr lang="en"/>
              <a:t>Humidity </a:t>
            </a:r>
            <a:endParaRPr/>
          </a:p>
          <a:p>
            <a:pPr indent="0" lvl="0" marL="0" rtl="0" algn="l">
              <a:spcBef>
                <a:spcPts val="0"/>
              </a:spcBef>
              <a:spcAft>
                <a:spcPts val="0"/>
              </a:spcAft>
              <a:buNone/>
            </a:pPr>
            <a:r>
              <a:rPr lang="en"/>
              <a:t>Soil moisture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this data turn ON/OFF </a:t>
            </a:r>
            <a:r>
              <a:rPr lang="en"/>
              <a:t>motor automatically.</a:t>
            </a:r>
            <a:endParaRPr/>
          </a:p>
        </p:txBody>
      </p:sp>
      <p:grpSp>
        <p:nvGrpSpPr>
          <p:cNvPr id="1857" name="Google Shape;1857;p82"/>
          <p:cNvGrpSpPr/>
          <p:nvPr/>
        </p:nvGrpSpPr>
        <p:grpSpPr>
          <a:xfrm flipH="1">
            <a:off x="7167528" y="4099822"/>
            <a:ext cx="1488388" cy="989887"/>
            <a:chOff x="3418850" y="4132950"/>
            <a:chExt cx="1840925" cy="1224350"/>
          </a:xfrm>
        </p:grpSpPr>
        <p:sp>
          <p:nvSpPr>
            <p:cNvPr id="1858" name="Google Shape;1858;p82"/>
            <p:cNvSpPr/>
            <p:nvPr/>
          </p:nvSpPr>
          <p:spPr>
            <a:xfrm>
              <a:off x="3418850" y="4132950"/>
              <a:ext cx="1840925" cy="1224350"/>
            </a:xfrm>
            <a:custGeom>
              <a:rect b="b" l="l" r="r" t="t"/>
              <a:pathLst>
                <a:path extrusionOk="0" h="48974" w="73637">
                  <a:moveTo>
                    <a:pt x="16128" y="23991"/>
                  </a:moveTo>
                  <a:cubicBezTo>
                    <a:pt x="14961" y="24825"/>
                    <a:pt x="13502" y="25310"/>
                    <a:pt x="11738" y="24927"/>
                  </a:cubicBezTo>
                  <a:cubicBezTo>
                    <a:pt x="9834" y="24513"/>
                    <a:pt x="8446" y="23576"/>
                    <a:pt x="7492" y="22424"/>
                  </a:cubicBezTo>
                  <a:cubicBezTo>
                    <a:pt x="6776" y="21543"/>
                    <a:pt x="6330" y="20551"/>
                    <a:pt x="6131" y="19550"/>
                  </a:cubicBezTo>
                  <a:cubicBezTo>
                    <a:pt x="3356" y="19040"/>
                    <a:pt x="504" y="17566"/>
                    <a:pt x="193" y="13667"/>
                  </a:cubicBezTo>
                  <a:cubicBezTo>
                    <a:pt x="1" y="11108"/>
                    <a:pt x="562" y="9406"/>
                    <a:pt x="1405" y="8282"/>
                  </a:cubicBezTo>
                  <a:cubicBezTo>
                    <a:pt x="1055" y="6587"/>
                    <a:pt x="1331" y="4565"/>
                    <a:pt x="3358" y="2743"/>
                  </a:cubicBezTo>
                  <a:cubicBezTo>
                    <a:pt x="4571" y="1644"/>
                    <a:pt x="5935" y="1069"/>
                    <a:pt x="7247" y="866"/>
                  </a:cubicBezTo>
                  <a:cubicBezTo>
                    <a:pt x="8327" y="717"/>
                    <a:pt x="9386" y="809"/>
                    <a:pt x="10305" y="1075"/>
                  </a:cubicBezTo>
                  <a:cubicBezTo>
                    <a:pt x="10374" y="1097"/>
                    <a:pt x="10440" y="1105"/>
                    <a:pt x="10497" y="1130"/>
                  </a:cubicBezTo>
                  <a:cubicBezTo>
                    <a:pt x="10947" y="907"/>
                    <a:pt x="11428" y="690"/>
                    <a:pt x="11985" y="508"/>
                  </a:cubicBezTo>
                  <a:cubicBezTo>
                    <a:pt x="13410" y="17"/>
                    <a:pt x="14695" y="0"/>
                    <a:pt x="15798" y="307"/>
                  </a:cubicBezTo>
                  <a:cubicBezTo>
                    <a:pt x="17035" y="645"/>
                    <a:pt x="17983" y="1302"/>
                    <a:pt x="18687" y="2141"/>
                  </a:cubicBezTo>
                  <a:cubicBezTo>
                    <a:pt x="18942" y="2422"/>
                    <a:pt x="19151" y="2753"/>
                    <a:pt x="19344" y="3073"/>
                  </a:cubicBezTo>
                  <a:cubicBezTo>
                    <a:pt x="20699" y="3259"/>
                    <a:pt x="22060" y="4159"/>
                    <a:pt x="23147" y="6386"/>
                  </a:cubicBezTo>
                  <a:cubicBezTo>
                    <a:pt x="23785" y="7711"/>
                    <a:pt x="24029" y="8916"/>
                    <a:pt x="24039" y="10001"/>
                  </a:cubicBezTo>
                  <a:cubicBezTo>
                    <a:pt x="24223" y="9950"/>
                    <a:pt x="24408" y="9901"/>
                    <a:pt x="24592" y="9852"/>
                  </a:cubicBezTo>
                  <a:cubicBezTo>
                    <a:pt x="26757" y="9303"/>
                    <a:pt x="29226" y="9422"/>
                    <a:pt x="31920" y="10144"/>
                  </a:cubicBezTo>
                  <a:cubicBezTo>
                    <a:pt x="32085" y="10177"/>
                    <a:pt x="32239" y="10218"/>
                    <a:pt x="32397" y="10269"/>
                  </a:cubicBezTo>
                  <a:lnTo>
                    <a:pt x="32435" y="10288"/>
                  </a:lnTo>
                  <a:lnTo>
                    <a:pt x="32435" y="10288"/>
                  </a:lnTo>
                  <a:cubicBezTo>
                    <a:pt x="32505" y="10310"/>
                    <a:pt x="32556" y="10323"/>
                    <a:pt x="32611" y="10349"/>
                  </a:cubicBezTo>
                  <a:cubicBezTo>
                    <a:pt x="32681" y="10372"/>
                    <a:pt x="32732" y="10384"/>
                    <a:pt x="32790" y="10411"/>
                  </a:cubicBezTo>
                  <a:lnTo>
                    <a:pt x="32810" y="10421"/>
                  </a:lnTo>
                  <a:lnTo>
                    <a:pt x="32824" y="10415"/>
                  </a:lnTo>
                  <a:lnTo>
                    <a:pt x="32845" y="10425"/>
                  </a:lnTo>
                  <a:cubicBezTo>
                    <a:pt x="32878" y="10431"/>
                    <a:pt x="32896" y="10437"/>
                    <a:pt x="32935" y="10456"/>
                  </a:cubicBezTo>
                  <a:lnTo>
                    <a:pt x="32929" y="10441"/>
                  </a:lnTo>
                  <a:lnTo>
                    <a:pt x="32998" y="10464"/>
                  </a:lnTo>
                  <a:lnTo>
                    <a:pt x="33019" y="10474"/>
                  </a:lnTo>
                  <a:lnTo>
                    <a:pt x="33019" y="10474"/>
                  </a:lnTo>
                  <a:lnTo>
                    <a:pt x="33039" y="10484"/>
                  </a:lnTo>
                  <a:cubicBezTo>
                    <a:pt x="33090" y="10496"/>
                    <a:pt x="33148" y="10525"/>
                    <a:pt x="33199" y="10537"/>
                  </a:cubicBezTo>
                  <a:lnTo>
                    <a:pt x="33254" y="10566"/>
                  </a:lnTo>
                  <a:lnTo>
                    <a:pt x="33264" y="10546"/>
                  </a:lnTo>
                  <a:lnTo>
                    <a:pt x="33354" y="10576"/>
                  </a:lnTo>
                  <a:cubicBezTo>
                    <a:pt x="33449" y="10621"/>
                    <a:pt x="33553" y="10660"/>
                    <a:pt x="33649" y="10703"/>
                  </a:cubicBezTo>
                  <a:cubicBezTo>
                    <a:pt x="34781" y="11096"/>
                    <a:pt x="35917" y="11579"/>
                    <a:pt x="37080" y="12144"/>
                  </a:cubicBezTo>
                  <a:lnTo>
                    <a:pt x="37094" y="12140"/>
                  </a:lnTo>
                  <a:cubicBezTo>
                    <a:pt x="38298" y="12723"/>
                    <a:pt x="39597" y="13460"/>
                    <a:pt x="40989" y="14316"/>
                  </a:cubicBezTo>
                  <a:cubicBezTo>
                    <a:pt x="41781" y="14797"/>
                    <a:pt x="42616" y="15356"/>
                    <a:pt x="43499" y="15960"/>
                  </a:cubicBezTo>
                  <a:cubicBezTo>
                    <a:pt x="44236" y="16461"/>
                    <a:pt x="45259" y="17200"/>
                    <a:pt x="46538" y="18129"/>
                  </a:cubicBezTo>
                  <a:lnTo>
                    <a:pt x="46538" y="18129"/>
                  </a:lnTo>
                  <a:lnTo>
                    <a:pt x="46555" y="18123"/>
                  </a:lnTo>
                  <a:lnTo>
                    <a:pt x="46559" y="18139"/>
                  </a:lnTo>
                  <a:lnTo>
                    <a:pt x="46583" y="18162"/>
                  </a:lnTo>
                  <a:lnTo>
                    <a:pt x="46583" y="18162"/>
                  </a:lnTo>
                  <a:lnTo>
                    <a:pt x="46604" y="18172"/>
                  </a:lnTo>
                  <a:lnTo>
                    <a:pt x="46608" y="18189"/>
                  </a:lnTo>
                  <a:lnTo>
                    <a:pt x="46624" y="18182"/>
                  </a:lnTo>
                  <a:lnTo>
                    <a:pt x="46645" y="18193"/>
                  </a:lnTo>
                  <a:lnTo>
                    <a:pt x="46649" y="18209"/>
                  </a:lnTo>
                  <a:lnTo>
                    <a:pt x="46669" y="18219"/>
                  </a:lnTo>
                  <a:lnTo>
                    <a:pt x="46675" y="18234"/>
                  </a:lnTo>
                  <a:lnTo>
                    <a:pt x="46696" y="18244"/>
                  </a:lnTo>
                  <a:cubicBezTo>
                    <a:pt x="46757" y="18285"/>
                    <a:pt x="46823" y="18338"/>
                    <a:pt x="46886" y="18393"/>
                  </a:cubicBezTo>
                  <a:lnTo>
                    <a:pt x="46882" y="18377"/>
                  </a:lnTo>
                  <a:lnTo>
                    <a:pt x="46903" y="18387"/>
                  </a:lnTo>
                  <a:lnTo>
                    <a:pt x="46907" y="18404"/>
                  </a:lnTo>
                  <a:lnTo>
                    <a:pt x="46927" y="18414"/>
                  </a:lnTo>
                  <a:lnTo>
                    <a:pt x="46927" y="18414"/>
                  </a:lnTo>
                  <a:lnTo>
                    <a:pt x="46948" y="18424"/>
                  </a:lnTo>
                  <a:lnTo>
                    <a:pt x="46968" y="18434"/>
                  </a:lnTo>
                  <a:lnTo>
                    <a:pt x="46968" y="18434"/>
                  </a:lnTo>
                  <a:lnTo>
                    <a:pt x="46974" y="18449"/>
                  </a:lnTo>
                  <a:lnTo>
                    <a:pt x="46968" y="18434"/>
                  </a:lnTo>
                  <a:lnTo>
                    <a:pt x="46989" y="18444"/>
                  </a:lnTo>
                  <a:lnTo>
                    <a:pt x="47013" y="18467"/>
                  </a:lnTo>
                  <a:lnTo>
                    <a:pt x="47013" y="18467"/>
                  </a:lnTo>
                  <a:lnTo>
                    <a:pt x="47017" y="18481"/>
                  </a:lnTo>
                  <a:cubicBezTo>
                    <a:pt x="47060" y="18516"/>
                    <a:pt x="47097" y="18532"/>
                    <a:pt x="47140" y="18563"/>
                  </a:cubicBezTo>
                  <a:lnTo>
                    <a:pt x="47140" y="18563"/>
                  </a:lnTo>
                  <a:lnTo>
                    <a:pt x="47163" y="18588"/>
                  </a:lnTo>
                  <a:lnTo>
                    <a:pt x="47163" y="18588"/>
                  </a:lnTo>
                  <a:lnTo>
                    <a:pt x="47187" y="18610"/>
                  </a:lnTo>
                  <a:lnTo>
                    <a:pt x="47208" y="18620"/>
                  </a:lnTo>
                  <a:lnTo>
                    <a:pt x="47208" y="18620"/>
                  </a:lnTo>
                  <a:lnTo>
                    <a:pt x="47222" y="18614"/>
                  </a:lnTo>
                  <a:cubicBezTo>
                    <a:pt x="47294" y="18684"/>
                    <a:pt x="47373" y="18733"/>
                    <a:pt x="47443" y="18803"/>
                  </a:cubicBezTo>
                  <a:cubicBezTo>
                    <a:pt x="48223" y="19380"/>
                    <a:pt x="49013" y="19986"/>
                    <a:pt x="49813" y="20585"/>
                  </a:cubicBezTo>
                  <a:cubicBezTo>
                    <a:pt x="50650" y="21234"/>
                    <a:pt x="51469" y="21879"/>
                    <a:pt x="52284" y="22507"/>
                  </a:cubicBezTo>
                  <a:cubicBezTo>
                    <a:pt x="52368" y="22571"/>
                    <a:pt x="52470" y="22643"/>
                    <a:pt x="52554" y="22706"/>
                  </a:cubicBezTo>
                  <a:cubicBezTo>
                    <a:pt x="52638" y="22769"/>
                    <a:pt x="52710" y="22837"/>
                    <a:pt x="52779" y="22907"/>
                  </a:cubicBezTo>
                  <a:lnTo>
                    <a:pt x="52912" y="23015"/>
                  </a:lnTo>
                  <a:cubicBezTo>
                    <a:pt x="52974" y="23056"/>
                    <a:pt x="53041" y="23111"/>
                    <a:pt x="53092" y="23169"/>
                  </a:cubicBezTo>
                  <a:lnTo>
                    <a:pt x="53260" y="23298"/>
                  </a:lnTo>
                  <a:lnTo>
                    <a:pt x="53283" y="23320"/>
                  </a:lnTo>
                  <a:cubicBezTo>
                    <a:pt x="54490" y="24274"/>
                    <a:pt x="55319" y="24945"/>
                    <a:pt x="55770" y="25297"/>
                  </a:cubicBezTo>
                  <a:cubicBezTo>
                    <a:pt x="56697" y="26073"/>
                    <a:pt x="57544" y="26751"/>
                    <a:pt x="58273" y="27363"/>
                  </a:cubicBezTo>
                  <a:lnTo>
                    <a:pt x="58277" y="27379"/>
                  </a:lnTo>
                  <a:lnTo>
                    <a:pt x="58293" y="27373"/>
                  </a:lnTo>
                  <a:lnTo>
                    <a:pt x="58298" y="27389"/>
                  </a:lnTo>
                  <a:lnTo>
                    <a:pt x="58298" y="27389"/>
                  </a:lnTo>
                  <a:lnTo>
                    <a:pt x="58318" y="27400"/>
                  </a:lnTo>
                  <a:lnTo>
                    <a:pt x="58324" y="27414"/>
                  </a:lnTo>
                  <a:lnTo>
                    <a:pt x="58345" y="27424"/>
                  </a:lnTo>
                  <a:lnTo>
                    <a:pt x="58349" y="27440"/>
                  </a:lnTo>
                  <a:lnTo>
                    <a:pt x="58365" y="27434"/>
                  </a:lnTo>
                  <a:lnTo>
                    <a:pt x="58369" y="27451"/>
                  </a:lnTo>
                  <a:lnTo>
                    <a:pt x="58394" y="27473"/>
                  </a:lnTo>
                  <a:lnTo>
                    <a:pt x="58394" y="27473"/>
                  </a:lnTo>
                  <a:lnTo>
                    <a:pt x="58414" y="27483"/>
                  </a:lnTo>
                  <a:lnTo>
                    <a:pt x="58418" y="27498"/>
                  </a:lnTo>
                  <a:lnTo>
                    <a:pt x="58418" y="27498"/>
                  </a:lnTo>
                  <a:lnTo>
                    <a:pt x="58435" y="27494"/>
                  </a:lnTo>
                  <a:cubicBezTo>
                    <a:pt x="58482" y="27539"/>
                    <a:pt x="58523" y="27569"/>
                    <a:pt x="58570" y="27616"/>
                  </a:cubicBezTo>
                  <a:lnTo>
                    <a:pt x="58570" y="27616"/>
                  </a:lnTo>
                  <a:lnTo>
                    <a:pt x="58574" y="27631"/>
                  </a:lnTo>
                  <a:lnTo>
                    <a:pt x="58594" y="27641"/>
                  </a:lnTo>
                  <a:lnTo>
                    <a:pt x="58594" y="27641"/>
                  </a:lnTo>
                  <a:lnTo>
                    <a:pt x="58594" y="27641"/>
                  </a:lnTo>
                  <a:lnTo>
                    <a:pt x="58594" y="27641"/>
                  </a:lnTo>
                  <a:lnTo>
                    <a:pt x="58615" y="27651"/>
                  </a:lnTo>
                  <a:lnTo>
                    <a:pt x="58639" y="27676"/>
                  </a:lnTo>
                  <a:lnTo>
                    <a:pt x="58639" y="27676"/>
                  </a:lnTo>
                  <a:lnTo>
                    <a:pt x="58643" y="27690"/>
                  </a:lnTo>
                  <a:lnTo>
                    <a:pt x="58660" y="27686"/>
                  </a:lnTo>
                  <a:lnTo>
                    <a:pt x="58660" y="27686"/>
                  </a:lnTo>
                  <a:lnTo>
                    <a:pt x="58664" y="27700"/>
                  </a:lnTo>
                  <a:lnTo>
                    <a:pt x="58707" y="27733"/>
                  </a:lnTo>
                  <a:lnTo>
                    <a:pt x="58707" y="27733"/>
                  </a:lnTo>
                  <a:lnTo>
                    <a:pt x="58727" y="27743"/>
                  </a:lnTo>
                  <a:lnTo>
                    <a:pt x="58733" y="27760"/>
                  </a:lnTo>
                  <a:lnTo>
                    <a:pt x="58733" y="27760"/>
                  </a:lnTo>
                  <a:lnTo>
                    <a:pt x="58754" y="27770"/>
                  </a:lnTo>
                  <a:lnTo>
                    <a:pt x="58758" y="27784"/>
                  </a:lnTo>
                  <a:lnTo>
                    <a:pt x="58758" y="27784"/>
                  </a:lnTo>
                  <a:lnTo>
                    <a:pt x="58774" y="27780"/>
                  </a:lnTo>
                  <a:lnTo>
                    <a:pt x="58779" y="27795"/>
                  </a:lnTo>
                  <a:lnTo>
                    <a:pt x="58779" y="27795"/>
                  </a:lnTo>
                  <a:lnTo>
                    <a:pt x="58799" y="27805"/>
                  </a:lnTo>
                  <a:lnTo>
                    <a:pt x="58805" y="27821"/>
                  </a:lnTo>
                  <a:lnTo>
                    <a:pt x="58805" y="27821"/>
                  </a:lnTo>
                  <a:lnTo>
                    <a:pt x="58826" y="27831"/>
                  </a:lnTo>
                  <a:lnTo>
                    <a:pt x="58830" y="27846"/>
                  </a:lnTo>
                  <a:lnTo>
                    <a:pt x="58830" y="27846"/>
                  </a:lnTo>
                  <a:lnTo>
                    <a:pt x="58850" y="27856"/>
                  </a:lnTo>
                  <a:lnTo>
                    <a:pt x="58856" y="27872"/>
                  </a:lnTo>
                  <a:lnTo>
                    <a:pt x="58856" y="27872"/>
                  </a:lnTo>
                  <a:lnTo>
                    <a:pt x="58877" y="27883"/>
                  </a:lnTo>
                  <a:lnTo>
                    <a:pt x="58881" y="27897"/>
                  </a:lnTo>
                  <a:lnTo>
                    <a:pt x="58881" y="27897"/>
                  </a:lnTo>
                  <a:lnTo>
                    <a:pt x="58897" y="27893"/>
                  </a:lnTo>
                  <a:lnTo>
                    <a:pt x="58901" y="27907"/>
                  </a:lnTo>
                  <a:lnTo>
                    <a:pt x="58901" y="27907"/>
                  </a:lnTo>
                  <a:lnTo>
                    <a:pt x="58922" y="27917"/>
                  </a:lnTo>
                  <a:lnTo>
                    <a:pt x="58928" y="27934"/>
                  </a:lnTo>
                  <a:lnTo>
                    <a:pt x="58928" y="27934"/>
                  </a:lnTo>
                  <a:lnTo>
                    <a:pt x="58948" y="27944"/>
                  </a:lnTo>
                  <a:lnTo>
                    <a:pt x="58969" y="27954"/>
                  </a:lnTo>
                  <a:lnTo>
                    <a:pt x="58969" y="27954"/>
                  </a:lnTo>
                  <a:lnTo>
                    <a:pt x="58973" y="27969"/>
                  </a:lnTo>
                  <a:lnTo>
                    <a:pt x="58998" y="27993"/>
                  </a:lnTo>
                  <a:lnTo>
                    <a:pt x="58998" y="27993"/>
                  </a:lnTo>
                  <a:lnTo>
                    <a:pt x="59012" y="27987"/>
                  </a:lnTo>
                  <a:lnTo>
                    <a:pt x="59018" y="28003"/>
                  </a:lnTo>
                  <a:lnTo>
                    <a:pt x="59018" y="28003"/>
                  </a:lnTo>
                  <a:lnTo>
                    <a:pt x="59038" y="28014"/>
                  </a:lnTo>
                  <a:lnTo>
                    <a:pt x="59043" y="28028"/>
                  </a:lnTo>
                  <a:lnTo>
                    <a:pt x="59043" y="28028"/>
                  </a:lnTo>
                  <a:lnTo>
                    <a:pt x="59063" y="28038"/>
                  </a:lnTo>
                  <a:cubicBezTo>
                    <a:pt x="59135" y="28108"/>
                    <a:pt x="59204" y="28173"/>
                    <a:pt x="59276" y="28243"/>
                  </a:cubicBezTo>
                  <a:cubicBezTo>
                    <a:pt x="60185" y="29008"/>
                    <a:pt x="61003" y="29696"/>
                    <a:pt x="61675" y="30281"/>
                  </a:cubicBezTo>
                  <a:cubicBezTo>
                    <a:pt x="62438" y="30945"/>
                    <a:pt x="63237" y="31657"/>
                    <a:pt x="64100" y="32437"/>
                  </a:cubicBezTo>
                  <a:lnTo>
                    <a:pt x="64121" y="32447"/>
                  </a:lnTo>
                  <a:lnTo>
                    <a:pt x="64121" y="32447"/>
                  </a:lnTo>
                  <a:lnTo>
                    <a:pt x="64121" y="32447"/>
                  </a:lnTo>
                  <a:lnTo>
                    <a:pt x="64141" y="32457"/>
                  </a:lnTo>
                  <a:lnTo>
                    <a:pt x="64166" y="32480"/>
                  </a:lnTo>
                  <a:lnTo>
                    <a:pt x="64166" y="32480"/>
                  </a:lnTo>
                  <a:lnTo>
                    <a:pt x="64170" y="32496"/>
                  </a:lnTo>
                  <a:lnTo>
                    <a:pt x="64213" y="32529"/>
                  </a:lnTo>
                  <a:lnTo>
                    <a:pt x="64213" y="32529"/>
                  </a:lnTo>
                  <a:lnTo>
                    <a:pt x="64233" y="32539"/>
                  </a:lnTo>
                  <a:lnTo>
                    <a:pt x="64258" y="32562"/>
                  </a:lnTo>
                  <a:lnTo>
                    <a:pt x="64258" y="32562"/>
                  </a:lnTo>
                  <a:lnTo>
                    <a:pt x="64278" y="32572"/>
                  </a:lnTo>
                  <a:lnTo>
                    <a:pt x="64283" y="32588"/>
                  </a:lnTo>
                  <a:lnTo>
                    <a:pt x="64303" y="32599"/>
                  </a:lnTo>
                  <a:lnTo>
                    <a:pt x="64309" y="32613"/>
                  </a:lnTo>
                  <a:lnTo>
                    <a:pt x="64356" y="32660"/>
                  </a:lnTo>
                  <a:lnTo>
                    <a:pt x="64356" y="32660"/>
                  </a:lnTo>
                  <a:lnTo>
                    <a:pt x="64373" y="32654"/>
                  </a:lnTo>
                  <a:lnTo>
                    <a:pt x="64377" y="32670"/>
                  </a:lnTo>
                  <a:lnTo>
                    <a:pt x="64397" y="32680"/>
                  </a:lnTo>
                  <a:lnTo>
                    <a:pt x="64426" y="32715"/>
                  </a:lnTo>
                  <a:lnTo>
                    <a:pt x="64426" y="32715"/>
                  </a:lnTo>
                  <a:lnTo>
                    <a:pt x="64446" y="32725"/>
                  </a:lnTo>
                  <a:cubicBezTo>
                    <a:pt x="64469" y="32748"/>
                    <a:pt x="64500" y="32785"/>
                    <a:pt x="64524" y="32807"/>
                  </a:cubicBezTo>
                  <a:lnTo>
                    <a:pt x="64585" y="32848"/>
                  </a:lnTo>
                  <a:lnTo>
                    <a:pt x="64590" y="32865"/>
                  </a:lnTo>
                  <a:lnTo>
                    <a:pt x="64596" y="32879"/>
                  </a:lnTo>
                  <a:lnTo>
                    <a:pt x="64610" y="32875"/>
                  </a:lnTo>
                  <a:lnTo>
                    <a:pt x="64616" y="32889"/>
                  </a:lnTo>
                  <a:lnTo>
                    <a:pt x="64620" y="32906"/>
                  </a:lnTo>
                  <a:lnTo>
                    <a:pt x="64620" y="32906"/>
                  </a:lnTo>
                  <a:lnTo>
                    <a:pt x="64641" y="32916"/>
                  </a:lnTo>
                  <a:lnTo>
                    <a:pt x="64690" y="32961"/>
                  </a:lnTo>
                  <a:lnTo>
                    <a:pt x="64690" y="32961"/>
                  </a:lnTo>
                  <a:lnTo>
                    <a:pt x="64710" y="32971"/>
                  </a:lnTo>
                  <a:cubicBezTo>
                    <a:pt x="64739" y="33008"/>
                    <a:pt x="64776" y="33024"/>
                    <a:pt x="64804" y="33063"/>
                  </a:cubicBezTo>
                  <a:lnTo>
                    <a:pt x="64804" y="33063"/>
                  </a:lnTo>
                  <a:cubicBezTo>
                    <a:pt x="67967" y="35935"/>
                    <a:pt x="70548" y="38530"/>
                    <a:pt x="71872" y="40332"/>
                  </a:cubicBezTo>
                  <a:cubicBezTo>
                    <a:pt x="72380" y="41021"/>
                    <a:pt x="72765" y="41709"/>
                    <a:pt x="73012" y="42366"/>
                  </a:cubicBezTo>
                  <a:cubicBezTo>
                    <a:pt x="73637" y="44041"/>
                    <a:pt x="73434" y="45527"/>
                    <a:pt x="72282" y="46789"/>
                  </a:cubicBezTo>
                  <a:cubicBezTo>
                    <a:pt x="72104" y="46992"/>
                    <a:pt x="71889" y="47178"/>
                    <a:pt x="71672" y="47348"/>
                  </a:cubicBezTo>
                  <a:cubicBezTo>
                    <a:pt x="69858" y="48673"/>
                    <a:pt x="67308" y="48973"/>
                    <a:pt x="63838" y="48431"/>
                  </a:cubicBezTo>
                  <a:cubicBezTo>
                    <a:pt x="61204" y="48011"/>
                    <a:pt x="57792" y="47107"/>
                    <a:pt x="53502" y="45784"/>
                  </a:cubicBezTo>
                  <a:lnTo>
                    <a:pt x="53502" y="45784"/>
                  </a:lnTo>
                  <a:lnTo>
                    <a:pt x="53485" y="45791"/>
                  </a:lnTo>
                  <a:lnTo>
                    <a:pt x="53485" y="45791"/>
                  </a:lnTo>
                  <a:lnTo>
                    <a:pt x="53471" y="45795"/>
                  </a:lnTo>
                  <a:lnTo>
                    <a:pt x="53414" y="45766"/>
                  </a:lnTo>
                  <a:lnTo>
                    <a:pt x="53420" y="45782"/>
                  </a:lnTo>
                  <a:lnTo>
                    <a:pt x="53414" y="45766"/>
                  </a:lnTo>
                  <a:lnTo>
                    <a:pt x="53381" y="45762"/>
                  </a:lnTo>
                  <a:lnTo>
                    <a:pt x="53381" y="45762"/>
                  </a:lnTo>
                  <a:lnTo>
                    <a:pt x="53360" y="45752"/>
                  </a:lnTo>
                  <a:lnTo>
                    <a:pt x="53344" y="45756"/>
                  </a:lnTo>
                  <a:lnTo>
                    <a:pt x="53344" y="45756"/>
                  </a:lnTo>
                  <a:lnTo>
                    <a:pt x="53324" y="45746"/>
                  </a:lnTo>
                  <a:lnTo>
                    <a:pt x="53320" y="45731"/>
                  </a:lnTo>
                  <a:lnTo>
                    <a:pt x="53320" y="45731"/>
                  </a:lnTo>
                  <a:lnTo>
                    <a:pt x="53303" y="45735"/>
                  </a:lnTo>
                  <a:lnTo>
                    <a:pt x="53283" y="45725"/>
                  </a:lnTo>
                  <a:lnTo>
                    <a:pt x="53283" y="45725"/>
                  </a:lnTo>
                  <a:lnTo>
                    <a:pt x="53268" y="45731"/>
                  </a:lnTo>
                  <a:lnTo>
                    <a:pt x="53246" y="45709"/>
                  </a:lnTo>
                  <a:lnTo>
                    <a:pt x="53246" y="45709"/>
                  </a:lnTo>
                  <a:lnTo>
                    <a:pt x="53229" y="45713"/>
                  </a:lnTo>
                  <a:lnTo>
                    <a:pt x="53209" y="45703"/>
                  </a:lnTo>
                  <a:lnTo>
                    <a:pt x="53193" y="45709"/>
                  </a:lnTo>
                  <a:lnTo>
                    <a:pt x="53172" y="45698"/>
                  </a:lnTo>
                  <a:lnTo>
                    <a:pt x="53172" y="45698"/>
                  </a:lnTo>
                  <a:lnTo>
                    <a:pt x="53168" y="45682"/>
                  </a:lnTo>
                  <a:lnTo>
                    <a:pt x="53152" y="45688"/>
                  </a:lnTo>
                  <a:lnTo>
                    <a:pt x="53152" y="45688"/>
                  </a:lnTo>
                  <a:lnTo>
                    <a:pt x="53131" y="45678"/>
                  </a:lnTo>
                  <a:lnTo>
                    <a:pt x="53117" y="45682"/>
                  </a:lnTo>
                  <a:lnTo>
                    <a:pt x="53117" y="45682"/>
                  </a:lnTo>
                  <a:lnTo>
                    <a:pt x="53096" y="45672"/>
                  </a:lnTo>
                  <a:lnTo>
                    <a:pt x="53090" y="45658"/>
                  </a:lnTo>
                  <a:lnTo>
                    <a:pt x="53076" y="45662"/>
                  </a:lnTo>
                  <a:lnTo>
                    <a:pt x="53076" y="45662"/>
                  </a:lnTo>
                  <a:cubicBezTo>
                    <a:pt x="52986" y="45631"/>
                    <a:pt x="52916" y="45608"/>
                    <a:pt x="52843" y="45572"/>
                  </a:cubicBezTo>
                  <a:lnTo>
                    <a:pt x="52843" y="45572"/>
                  </a:lnTo>
                  <a:lnTo>
                    <a:pt x="52828" y="45578"/>
                  </a:lnTo>
                  <a:lnTo>
                    <a:pt x="52828" y="45578"/>
                  </a:lnTo>
                  <a:lnTo>
                    <a:pt x="52808" y="45567"/>
                  </a:lnTo>
                  <a:lnTo>
                    <a:pt x="52787" y="45557"/>
                  </a:lnTo>
                  <a:lnTo>
                    <a:pt x="52787" y="45557"/>
                  </a:lnTo>
                  <a:lnTo>
                    <a:pt x="52771" y="45561"/>
                  </a:lnTo>
                  <a:lnTo>
                    <a:pt x="52767" y="45547"/>
                  </a:lnTo>
                  <a:lnTo>
                    <a:pt x="52767" y="45547"/>
                  </a:lnTo>
                  <a:lnTo>
                    <a:pt x="52751" y="45551"/>
                  </a:lnTo>
                  <a:lnTo>
                    <a:pt x="52730" y="45541"/>
                  </a:lnTo>
                  <a:lnTo>
                    <a:pt x="52730" y="45541"/>
                  </a:lnTo>
                  <a:lnTo>
                    <a:pt x="52710" y="45531"/>
                  </a:lnTo>
                  <a:lnTo>
                    <a:pt x="52695" y="45537"/>
                  </a:lnTo>
                  <a:lnTo>
                    <a:pt x="52675" y="45527"/>
                  </a:lnTo>
                  <a:lnTo>
                    <a:pt x="52675" y="45527"/>
                  </a:lnTo>
                  <a:lnTo>
                    <a:pt x="52654" y="45516"/>
                  </a:lnTo>
                  <a:lnTo>
                    <a:pt x="52634" y="45506"/>
                  </a:lnTo>
                  <a:lnTo>
                    <a:pt x="52617" y="45510"/>
                  </a:lnTo>
                  <a:lnTo>
                    <a:pt x="52617" y="45510"/>
                  </a:lnTo>
                  <a:lnTo>
                    <a:pt x="52597" y="45502"/>
                  </a:lnTo>
                  <a:lnTo>
                    <a:pt x="52597" y="45502"/>
                  </a:lnTo>
                  <a:lnTo>
                    <a:pt x="52583" y="45506"/>
                  </a:lnTo>
                  <a:cubicBezTo>
                    <a:pt x="52265" y="45402"/>
                    <a:pt x="51565" y="45183"/>
                    <a:pt x="50538" y="44863"/>
                  </a:cubicBezTo>
                  <a:cubicBezTo>
                    <a:pt x="50276" y="44784"/>
                    <a:pt x="49523" y="44542"/>
                    <a:pt x="48380" y="44167"/>
                  </a:cubicBezTo>
                  <a:lnTo>
                    <a:pt x="47682" y="43950"/>
                  </a:lnTo>
                  <a:lnTo>
                    <a:pt x="47138" y="43770"/>
                  </a:lnTo>
                  <a:lnTo>
                    <a:pt x="47062" y="43736"/>
                  </a:lnTo>
                  <a:lnTo>
                    <a:pt x="47068" y="43752"/>
                  </a:lnTo>
                  <a:lnTo>
                    <a:pt x="47048" y="43742"/>
                  </a:lnTo>
                  <a:lnTo>
                    <a:pt x="46978" y="43717"/>
                  </a:lnTo>
                  <a:lnTo>
                    <a:pt x="46978" y="43717"/>
                  </a:lnTo>
                  <a:lnTo>
                    <a:pt x="46958" y="43707"/>
                  </a:lnTo>
                  <a:lnTo>
                    <a:pt x="46907" y="43695"/>
                  </a:lnTo>
                  <a:lnTo>
                    <a:pt x="46907" y="43695"/>
                  </a:lnTo>
                  <a:lnTo>
                    <a:pt x="46886" y="43684"/>
                  </a:lnTo>
                  <a:cubicBezTo>
                    <a:pt x="46817" y="43662"/>
                    <a:pt x="46745" y="43641"/>
                    <a:pt x="46690" y="43613"/>
                  </a:cubicBezTo>
                  <a:lnTo>
                    <a:pt x="46694" y="43629"/>
                  </a:lnTo>
                  <a:lnTo>
                    <a:pt x="46673" y="43619"/>
                  </a:lnTo>
                  <a:lnTo>
                    <a:pt x="46641" y="43613"/>
                  </a:lnTo>
                  <a:lnTo>
                    <a:pt x="46641" y="43613"/>
                  </a:lnTo>
                  <a:lnTo>
                    <a:pt x="46620" y="43603"/>
                  </a:lnTo>
                  <a:lnTo>
                    <a:pt x="46581" y="43584"/>
                  </a:lnTo>
                  <a:lnTo>
                    <a:pt x="46581" y="43584"/>
                  </a:lnTo>
                  <a:lnTo>
                    <a:pt x="46567" y="43590"/>
                  </a:lnTo>
                  <a:lnTo>
                    <a:pt x="46546" y="43580"/>
                  </a:lnTo>
                  <a:lnTo>
                    <a:pt x="46546" y="43580"/>
                  </a:lnTo>
                  <a:lnTo>
                    <a:pt x="46540" y="43564"/>
                  </a:lnTo>
                  <a:lnTo>
                    <a:pt x="46495" y="43564"/>
                  </a:lnTo>
                  <a:lnTo>
                    <a:pt x="46495" y="43564"/>
                  </a:lnTo>
                  <a:lnTo>
                    <a:pt x="46475" y="43553"/>
                  </a:lnTo>
                  <a:lnTo>
                    <a:pt x="46469" y="43539"/>
                  </a:lnTo>
                  <a:lnTo>
                    <a:pt x="46469" y="43539"/>
                  </a:lnTo>
                  <a:lnTo>
                    <a:pt x="46454" y="43543"/>
                  </a:lnTo>
                  <a:lnTo>
                    <a:pt x="46434" y="43533"/>
                  </a:lnTo>
                  <a:lnTo>
                    <a:pt x="46434" y="43533"/>
                  </a:lnTo>
                  <a:lnTo>
                    <a:pt x="46413" y="43523"/>
                  </a:lnTo>
                  <a:lnTo>
                    <a:pt x="46397" y="43529"/>
                  </a:lnTo>
                  <a:lnTo>
                    <a:pt x="46377" y="43519"/>
                  </a:lnTo>
                  <a:lnTo>
                    <a:pt x="46377" y="43519"/>
                  </a:lnTo>
                  <a:lnTo>
                    <a:pt x="46377" y="43519"/>
                  </a:lnTo>
                  <a:lnTo>
                    <a:pt x="46340" y="43500"/>
                  </a:lnTo>
                  <a:lnTo>
                    <a:pt x="46340" y="43500"/>
                  </a:lnTo>
                  <a:lnTo>
                    <a:pt x="46323" y="43506"/>
                  </a:lnTo>
                  <a:lnTo>
                    <a:pt x="46303" y="43496"/>
                  </a:lnTo>
                  <a:lnTo>
                    <a:pt x="46299" y="43480"/>
                  </a:lnTo>
                  <a:lnTo>
                    <a:pt x="46303" y="43496"/>
                  </a:lnTo>
                  <a:lnTo>
                    <a:pt x="46282" y="43486"/>
                  </a:lnTo>
                  <a:lnTo>
                    <a:pt x="46262" y="43476"/>
                  </a:lnTo>
                  <a:lnTo>
                    <a:pt x="46229" y="43469"/>
                  </a:lnTo>
                  <a:lnTo>
                    <a:pt x="46229" y="43469"/>
                  </a:lnTo>
                  <a:lnTo>
                    <a:pt x="46223" y="43455"/>
                  </a:lnTo>
                  <a:lnTo>
                    <a:pt x="46209" y="43459"/>
                  </a:lnTo>
                  <a:lnTo>
                    <a:pt x="46176" y="43455"/>
                  </a:lnTo>
                  <a:lnTo>
                    <a:pt x="46176" y="43455"/>
                  </a:lnTo>
                  <a:lnTo>
                    <a:pt x="46156" y="43445"/>
                  </a:lnTo>
                  <a:cubicBezTo>
                    <a:pt x="46080" y="43408"/>
                    <a:pt x="46008" y="43386"/>
                    <a:pt x="45922" y="43355"/>
                  </a:cubicBezTo>
                  <a:cubicBezTo>
                    <a:pt x="45302" y="43140"/>
                    <a:pt x="44477" y="42872"/>
                    <a:pt x="43433" y="42514"/>
                  </a:cubicBezTo>
                  <a:cubicBezTo>
                    <a:pt x="42320" y="42129"/>
                    <a:pt x="41431" y="41824"/>
                    <a:pt x="40813" y="41607"/>
                  </a:cubicBezTo>
                  <a:lnTo>
                    <a:pt x="40793" y="41597"/>
                  </a:lnTo>
                  <a:lnTo>
                    <a:pt x="40787" y="41582"/>
                  </a:lnTo>
                  <a:lnTo>
                    <a:pt x="40787" y="41582"/>
                  </a:lnTo>
                  <a:lnTo>
                    <a:pt x="40772" y="41586"/>
                  </a:lnTo>
                  <a:lnTo>
                    <a:pt x="40752" y="41576"/>
                  </a:lnTo>
                  <a:lnTo>
                    <a:pt x="40752" y="41576"/>
                  </a:lnTo>
                  <a:lnTo>
                    <a:pt x="40735" y="41582"/>
                  </a:lnTo>
                  <a:lnTo>
                    <a:pt x="40715" y="41572"/>
                  </a:lnTo>
                  <a:lnTo>
                    <a:pt x="40715" y="41572"/>
                  </a:lnTo>
                  <a:lnTo>
                    <a:pt x="40711" y="41556"/>
                  </a:lnTo>
                  <a:lnTo>
                    <a:pt x="40694" y="41562"/>
                  </a:lnTo>
                  <a:lnTo>
                    <a:pt x="40694" y="41562"/>
                  </a:lnTo>
                  <a:lnTo>
                    <a:pt x="40674" y="41552"/>
                  </a:lnTo>
                  <a:lnTo>
                    <a:pt x="40641" y="41545"/>
                  </a:lnTo>
                  <a:lnTo>
                    <a:pt x="40635" y="41531"/>
                  </a:lnTo>
                  <a:lnTo>
                    <a:pt x="40615" y="41521"/>
                  </a:lnTo>
                  <a:lnTo>
                    <a:pt x="40615" y="41521"/>
                  </a:lnTo>
                  <a:lnTo>
                    <a:pt x="40600" y="41525"/>
                  </a:lnTo>
                  <a:lnTo>
                    <a:pt x="40561" y="41507"/>
                  </a:lnTo>
                  <a:lnTo>
                    <a:pt x="40541" y="41496"/>
                  </a:lnTo>
                  <a:lnTo>
                    <a:pt x="40541" y="41496"/>
                  </a:lnTo>
                  <a:lnTo>
                    <a:pt x="40521" y="41486"/>
                  </a:lnTo>
                  <a:lnTo>
                    <a:pt x="40488" y="41482"/>
                  </a:lnTo>
                  <a:lnTo>
                    <a:pt x="40467" y="41472"/>
                  </a:lnTo>
                  <a:lnTo>
                    <a:pt x="40467" y="41472"/>
                  </a:lnTo>
                  <a:lnTo>
                    <a:pt x="40447" y="41461"/>
                  </a:lnTo>
                  <a:lnTo>
                    <a:pt x="40414" y="41455"/>
                  </a:lnTo>
                  <a:lnTo>
                    <a:pt x="40394" y="41445"/>
                  </a:lnTo>
                  <a:lnTo>
                    <a:pt x="40394" y="41445"/>
                  </a:lnTo>
                  <a:lnTo>
                    <a:pt x="40387" y="41431"/>
                  </a:lnTo>
                  <a:lnTo>
                    <a:pt x="40377" y="41451"/>
                  </a:lnTo>
                  <a:lnTo>
                    <a:pt x="40357" y="41441"/>
                  </a:lnTo>
                  <a:lnTo>
                    <a:pt x="40318" y="41423"/>
                  </a:lnTo>
                  <a:lnTo>
                    <a:pt x="40318" y="41423"/>
                  </a:lnTo>
                  <a:lnTo>
                    <a:pt x="40304" y="41429"/>
                  </a:lnTo>
                  <a:lnTo>
                    <a:pt x="40265" y="41410"/>
                  </a:lnTo>
                  <a:lnTo>
                    <a:pt x="40265" y="41410"/>
                  </a:lnTo>
                  <a:lnTo>
                    <a:pt x="40244" y="41400"/>
                  </a:lnTo>
                  <a:cubicBezTo>
                    <a:pt x="40193" y="41388"/>
                    <a:pt x="40154" y="41369"/>
                    <a:pt x="40119" y="41351"/>
                  </a:cubicBezTo>
                  <a:lnTo>
                    <a:pt x="39853" y="41259"/>
                  </a:lnTo>
                  <a:cubicBezTo>
                    <a:pt x="39763" y="41228"/>
                    <a:pt x="39677" y="41197"/>
                    <a:pt x="39581" y="41152"/>
                  </a:cubicBezTo>
                  <a:cubicBezTo>
                    <a:pt x="38439" y="40733"/>
                    <a:pt x="37417" y="40348"/>
                    <a:pt x="36505" y="40006"/>
                  </a:cubicBezTo>
                  <a:cubicBezTo>
                    <a:pt x="35332" y="39550"/>
                    <a:pt x="34245" y="39112"/>
                    <a:pt x="33281" y="38708"/>
                  </a:cubicBezTo>
                  <a:lnTo>
                    <a:pt x="33260" y="38698"/>
                  </a:lnTo>
                  <a:lnTo>
                    <a:pt x="33260" y="38698"/>
                  </a:lnTo>
                  <a:lnTo>
                    <a:pt x="33221" y="38680"/>
                  </a:lnTo>
                  <a:lnTo>
                    <a:pt x="33201" y="38670"/>
                  </a:lnTo>
                  <a:lnTo>
                    <a:pt x="33201" y="38670"/>
                  </a:lnTo>
                  <a:lnTo>
                    <a:pt x="33144" y="38641"/>
                  </a:lnTo>
                  <a:lnTo>
                    <a:pt x="33123" y="38631"/>
                  </a:lnTo>
                  <a:lnTo>
                    <a:pt x="33123" y="38631"/>
                  </a:lnTo>
                  <a:lnTo>
                    <a:pt x="32978" y="38573"/>
                  </a:lnTo>
                  <a:lnTo>
                    <a:pt x="32957" y="38563"/>
                  </a:lnTo>
                  <a:lnTo>
                    <a:pt x="32957" y="38563"/>
                  </a:lnTo>
                  <a:lnTo>
                    <a:pt x="32925" y="38557"/>
                  </a:lnTo>
                  <a:cubicBezTo>
                    <a:pt x="32902" y="38534"/>
                    <a:pt x="32867" y="38528"/>
                    <a:pt x="32845" y="38508"/>
                  </a:cubicBezTo>
                  <a:lnTo>
                    <a:pt x="32830" y="38514"/>
                  </a:lnTo>
                  <a:lnTo>
                    <a:pt x="32810" y="38504"/>
                  </a:lnTo>
                  <a:lnTo>
                    <a:pt x="32790" y="38494"/>
                  </a:lnTo>
                  <a:lnTo>
                    <a:pt x="32732" y="38465"/>
                  </a:lnTo>
                  <a:lnTo>
                    <a:pt x="32738" y="38481"/>
                  </a:lnTo>
                  <a:lnTo>
                    <a:pt x="32732" y="38465"/>
                  </a:lnTo>
                  <a:lnTo>
                    <a:pt x="32659" y="38430"/>
                  </a:lnTo>
                  <a:lnTo>
                    <a:pt x="32642" y="38434"/>
                  </a:lnTo>
                  <a:lnTo>
                    <a:pt x="32568" y="38399"/>
                  </a:lnTo>
                  <a:lnTo>
                    <a:pt x="32568" y="38399"/>
                  </a:lnTo>
                  <a:lnTo>
                    <a:pt x="32548" y="38389"/>
                  </a:lnTo>
                  <a:lnTo>
                    <a:pt x="32548" y="38389"/>
                  </a:lnTo>
                  <a:lnTo>
                    <a:pt x="32528" y="38379"/>
                  </a:lnTo>
                  <a:lnTo>
                    <a:pt x="32528" y="38379"/>
                  </a:lnTo>
                  <a:lnTo>
                    <a:pt x="32507" y="38369"/>
                  </a:lnTo>
                  <a:lnTo>
                    <a:pt x="32507" y="38369"/>
                  </a:lnTo>
                  <a:lnTo>
                    <a:pt x="32468" y="38350"/>
                  </a:lnTo>
                  <a:lnTo>
                    <a:pt x="32454" y="38354"/>
                  </a:lnTo>
                  <a:cubicBezTo>
                    <a:pt x="31351" y="37877"/>
                    <a:pt x="30241" y="37370"/>
                    <a:pt x="29117" y="36834"/>
                  </a:cubicBezTo>
                  <a:cubicBezTo>
                    <a:pt x="28057" y="36338"/>
                    <a:pt x="27089" y="35843"/>
                    <a:pt x="26209" y="35380"/>
                  </a:cubicBezTo>
                  <a:lnTo>
                    <a:pt x="26203" y="35364"/>
                  </a:lnTo>
                  <a:cubicBezTo>
                    <a:pt x="26109" y="35319"/>
                    <a:pt x="26035" y="35284"/>
                    <a:pt x="25943" y="35239"/>
                  </a:cubicBezTo>
                  <a:cubicBezTo>
                    <a:pt x="25863" y="35188"/>
                    <a:pt x="25789" y="35155"/>
                    <a:pt x="25722" y="35098"/>
                  </a:cubicBezTo>
                  <a:lnTo>
                    <a:pt x="25683" y="35079"/>
                  </a:lnTo>
                  <a:lnTo>
                    <a:pt x="25668" y="35085"/>
                  </a:lnTo>
                  <a:lnTo>
                    <a:pt x="25662" y="35069"/>
                  </a:lnTo>
                  <a:cubicBezTo>
                    <a:pt x="25625" y="35053"/>
                    <a:pt x="25585" y="35018"/>
                    <a:pt x="25533" y="35006"/>
                  </a:cubicBezTo>
                  <a:lnTo>
                    <a:pt x="25533" y="35006"/>
                  </a:lnTo>
                  <a:lnTo>
                    <a:pt x="25527" y="34991"/>
                  </a:lnTo>
                  <a:cubicBezTo>
                    <a:pt x="25454" y="34954"/>
                    <a:pt x="25374" y="34905"/>
                    <a:pt x="25294" y="34854"/>
                  </a:cubicBezTo>
                  <a:lnTo>
                    <a:pt x="25239" y="34828"/>
                  </a:lnTo>
                  <a:lnTo>
                    <a:pt x="25218" y="34817"/>
                  </a:lnTo>
                  <a:lnTo>
                    <a:pt x="25218" y="34817"/>
                  </a:lnTo>
                  <a:lnTo>
                    <a:pt x="25212" y="34801"/>
                  </a:lnTo>
                  <a:lnTo>
                    <a:pt x="25192" y="34791"/>
                  </a:lnTo>
                  <a:lnTo>
                    <a:pt x="25136" y="34762"/>
                  </a:lnTo>
                  <a:lnTo>
                    <a:pt x="25130" y="34748"/>
                  </a:lnTo>
                  <a:cubicBezTo>
                    <a:pt x="24217" y="34234"/>
                    <a:pt x="23347" y="33704"/>
                    <a:pt x="22494" y="33135"/>
                  </a:cubicBezTo>
                  <a:cubicBezTo>
                    <a:pt x="21616" y="32545"/>
                    <a:pt x="20822" y="31972"/>
                    <a:pt x="20105" y="31403"/>
                  </a:cubicBezTo>
                  <a:cubicBezTo>
                    <a:pt x="17684" y="29434"/>
                    <a:pt x="16544" y="27056"/>
                    <a:pt x="16165" y="24675"/>
                  </a:cubicBezTo>
                  <a:cubicBezTo>
                    <a:pt x="16181" y="24454"/>
                    <a:pt x="16151" y="24231"/>
                    <a:pt x="16128" y="239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2"/>
            <p:cNvSpPr/>
            <p:nvPr/>
          </p:nvSpPr>
          <p:spPr>
            <a:xfrm>
              <a:off x="3507800" y="4205650"/>
              <a:ext cx="487025" cy="473125"/>
            </a:xfrm>
            <a:custGeom>
              <a:rect b="b" l="l" r="r" t="t"/>
              <a:pathLst>
                <a:path extrusionOk="0" h="18925" w="19481">
                  <a:moveTo>
                    <a:pt x="17808" y="17317"/>
                  </a:moveTo>
                  <a:lnTo>
                    <a:pt x="12640" y="14922"/>
                  </a:lnTo>
                  <a:cubicBezTo>
                    <a:pt x="12640" y="14922"/>
                    <a:pt x="11213" y="18924"/>
                    <a:pt x="8972" y="18427"/>
                  </a:cubicBezTo>
                  <a:cubicBezTo>
                    <a:pt x="6718" y="17935"/>
                    <a:pt x="5942" y="16286"/>
                    <a:pt x="6147" y="15017"/>
                  </a:cubicBezTo>
                  <a:cubicBezTo>
                    <a:pt x="6346" y="13735"/>
                    <a:pt x="7389" y="13084"/>
                    <a:pt x="7389" y="13084"/>
                  </a:cubicBezTo>
                  <a:cubicBezTo>
                    <a:pt x="7389" y="13084"/>
                    <a:pt x="584" y="14224"/>
                    <a:pt x="293" y="10473"/>
                  </a:cubicBezTo>
                  <a:cubicBezTo>
                    <a:pt x="0" y="6708"/>
                    <a:pt x="2534" y="6805"/>
                    <a:pt x="2534" y="6805"/>
                  </a:cubicBezTo>
                  <a:cubicBezTo>
                    <a:pt x="2534" y="6805"/>
                    <a:pt x="301" y="4318"/>
                    <a:pt x="2242" y="2557"/>
                  </a:cubicBezTo>
                  <a:cubicBezTo>
                    <a:pt x="4200" y="807"/>
                    <a:pt x="6829" y="1644"/>
                    <a:pt x="7003" y="2840"/>
                  </a:cubicBezTo>
                  <a:lnTo>
                    <a:pt x="7191" y="4033"/>
                  </a:lnTo>
                  <a:cubicBezTo>
                    <a:pt x="7191" y="4033"/>
                    <a:pt x="6540" y="2103"/>
                    <a:pt x="9616" y="1059"/>
                  </a:cubicBezTo>
                  <a:cubicBezTo>
                    <a:pt x="12693" y="1"/>
                    <a:pt x="13243" y="3442"/>
                    <a:pt x="13080" y="4074"/>
                  </a:cubicBezTo>
                  <a:cubicBezTo>
                    <a:pt x="12910" y="4692"/>
                    <a:pt x="12789" y="4968"/>
                    <a:pt x="12789" y="4968"/>
                  </a:cubicBezTo>
                  <a:cubicBezTo>
                    <a:pt x="12789" y="4968"/>
                    <a:pt x="15172" y="2789"/>
                    <a:pt x="16275" y="5071"/>
                  </a:cubicBezTo>
                  <a:cubicBezTo>
                    <a:pt x="17378" y="7353"/>
                    <a:pt x="16484" y="8821"/>
                    <a:pt x="15939" y="9603"/>
                  </a:cubicBezTo>
                  <a:cubicBezTo>
                    <a:pt x="15378" y="10391"/>
                    <a:pt x="13886" y="10608"/>
                    <a:pt x="13886" y="10608"/>
                  </a:cubicBezTo>
                  <a:lnTo>
                    <a:pt x="19480" y="13940"/>
                  </a:ln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2"/>
            <p:cNvSpPr/>
            <p:nvPr/>
          </p:nvSpPr>
          <p:spPr>
            <a:xfrm>
              <a:off x="3841625" y="4423400"/>
              <a:ext cx="1369850" cy="858225"/>
            </a:xfrm>
            <a:custGeom>
              <a:rect b="b" l="l" r="r" t="t"/>
              <a:pathLst>
                <a:path extrusionOk="0" h="34329" w="54794">
                  <a:moveTo>
                    <a:pt x="4641" y="5013"/>
                  </a:moveTo>
                  <a:cubicBezTo>
                    <a:pt x="4641" y="5013"/>
                    <a:pt x="1" y="12437"/>
                    <a:pt x="5562" y="16946"/>
                  </a:cubicBezTo>
                  <a:cubicBezTo>
                    <a:pt x="11130" y="21433"/>
                    <a:pt x="21161" y="25322"/>
                    <a:pt x="32542" y="28978"/>
                  </a:cubicBezTo>
                  <a:cubicBezTo>
                    <a:pt x="43904" y="32627"/>
                    <a:pt x="50194" y="34328"/>
                    <a:pt x="52499" y="32640"/>
                  </a:cubicBezTo>
                  <a:cubicBezTo>
                    <a:pt x="54793" y="30957"/>
                    <a:pt x="30651" y="11066"/>
                    <a:pt x="22142" y="5815"/>
                  </a:cubicBezTo>
                  <a:cubicBezTo>
                    <a:pt x="13629" y="567"/>
                    <a:pt x="7167" y="0"/>
                    <a:pt x="4641" y="50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2"/>
            <p:cNvSpPr/>
            <p:nvPr/>
          </p:nvSpPr>
          <p:spPr>
            <a:xfrm>
              <a:off x="4119050" y="4476725"/>
              <a:ext cx="103950" cy="157000"/>
            </a:xfrm>
            <a:custGeom>
              <a:rect b="b" l="l" r="r" t="t"/>
              <a:pathLst>
                <a:path extrusionOk="0" h="6280" w="4158">
                  <a:moveTo>
                    <a:pt x="4157" y="297"/>
                  </a:moveTo>
                  <a:cubicBezTo>
                    <a:pt x="3828" y="199"/>
                    <a:pt x="3508" y="92"/>
                    <a:pt x="3197" y="0"/>
                  </a:cubicBezTo>
                  <a:cubicBezTo>
                    <a:pt x="1376" y="2526"/>
                    <a:pt x="109" y="5537"/>
                    <a:pt x="102" y="5557"/>
                  </a:cubicBezTo>
                  <a:cubicBezTo>
                    <a:pt x="0" y="5797"/>
                    <a:pt x="117" y="6083"/>
                    <a:pt x="354" y="6182"/>
                  </a:cubicBezTo>
                  <a:cubicBezTo>
                    <a:pt x="606" y="6280"/>
                    <a:pt x="878" y="6167"/>
                    <a:pt x="995" y="5924"/>
                  </a:cubicBezTo>
                  <a:cubicBezTo>
                    <a:pt x="987" y="5911"/>
                    <a:pt x="2323" y="2751"/>
                    <a:pt x="4157" y="2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2"/>
            <p:cNvSpPr/>
            <p:nvPr/>
          </p:nvSpPr>
          <p:spPr>
            <a:xfrm>
              <a:off x="4289075" y="4548100"/>
              <a:ext cx="91775" cy="144675"/>
            </a:xfrm>
            <a:custGeom>
              <a:rect b="b" l="l" r="r" t="t"/>
              <a:pathLst>
                <a:path extrusionOk="0" h="5787" w="3671">
                  <a:moveTo>
                    <a:pt x="3671" y="488"/>
                  </a:moveTo>
                  <a:cubicBezTo>
                    <a:pt x="3394" y="322"/>
                    <a:pt x="3118" y="154"/>
                    <a:pt x="2846" y="0"/>
                  </a:cubicBezTo>
                  <a:cubicBezTo>
                    <a:pt x="1213" y="2399"/>
                    <a:pt x="99" y="5046"/>
                    <a:pt x="103" y="5060"/>
                  </a:cubicBezTo>
                  <a:cubicBezTo>
                    <a:pt x="1" y="5298"/>
                    <a:pt x="119" y="5584"/>
                    <a:pt x="357" y="5685"/>
                  </a:cubicBezTo>
                  <a:cubicBezTo>
                    <a:pt x="594" y="5787"/>
                    <a:pt x="881" y="5668"/>
                    <a:pt x="981" y="5431"/>
                  </a:cubicBezTo>
                  <a:cubicBezTo>
                    <a:pt x="989" y="5414"/>
                    <a:pt x="2093" y="2784"/>
                    <a:pt x="3671" y="48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2"/>
            <p:cNvSpPr/>
            <p:nvPr/>
          </p:nvSpPr>
          <p:spPr>
            <a:xfrm>
              <a:off x="4476825" y="4658475"/>
              <a:ext cx="68150" cy="109075"/>
            </a:xfrm>
            <a:custGeom>
              <a:rect b="b" l="l" r="r" t="t"/>
              <a:pathLst>
                <a:path extrusionOk="0" h="4363" w="2726">
                  <a:moveTo>
                    <a:pt x="2725" y="565"/>
                  </a:moveTo>
                  <a:cubicBezTo>
                    <a:pt x="2459" y="381"/>
                    <a:pt x="2203" y="191"/>
                    <a:pt x="1951" y="0"/>
                  </a:cubicBezTo>
                  <a:cubicBezTo>
                    <a:pt x="830" y="1920"/>
                    <a:pt x="111" y="3619"/>
                    <a:pt x="99" y="3625"/>
                  </a:cubicBezTo>
                  <a:cubicBezTo>
                    <a:pt x="1" y="3875"/>
                    <a:pt x="119" y="4162"/>
                    <a:pt x="357" y="4264"/>
                  </a:cubicBezTo>
                  <a:cubicBezTo>
                    <a:pt x="607" y="4362"/>
                    <a:pt x="881" y="4250"/>
                    <a:pt x="995" y="4006"/>
                  </a:cubicBezTo>
                  <a:cubicBezTo>
                    <a:pt x="989" y="3994"/>
                    <a:pt x="1661" y="2387"/>
                    <a:pt x="2725" y="5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2"/>
            <p:cNvSpPr/>
            <p:nvPr/>
          </p:nvSpPr>
          <p:spPr>
            <a:xfrm>
              <a:off x="4635625" y="4771450"/>
              <a:ext cx="56925" cy="90100"/>
            </a:xfrm>
            <a:custGeom>
              <a:rect b="b" l="l" r="r" t="t"/>
              <a:pathLst>
                <a:path extrusionOk="0" h="3604" w="2277">
                  <a:moveTo>
                    <a:pt x="2276" y="603"/>
                  </a:moveTo>
                  <a:cubicBezTo>
                    <a:pt x="2031" y="396"/>
                    <a:pt x="1773" y="191"/>
                    <a:pt x="1519" y="1"/>
                  </a:cubicBezTo>
                  <a:cubicBezTo>
                    <a:pt x="649" y="1583"/>
                    <a:pt x="109" y="2862"/>
                    <a:pt x="102" y="2883"/>
                  </a:cubicBezTo>
                  <a:cubicBezTo>
                    <a:pt x="0" y="3120"/>
                    <a:pt x="117" y="3407"/>
                    <a:pt x="354" y="3507"/>
                  </a:cubicBezTo>
                  <a:cubicBezTo>
                    <a:pt x="606" y="3603"/>
                    <a:pt x="893" y="3487"/>
                    <a:pt x="995" y="3249"/>
                  </a:cubicBezTo>
                  <a:cubicBezTo>
                    <a:pt x="987" y="3235"/>
                    <a:pt x="1488" y="2064"/>
                    <a:pt x="2276" y="6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2"/>
            <p:cNvSpPr/>
            <p:nvPr/>
          </p:nvSpPr>
          <p:spPr>
            <a:xfrm>
              <a:off x="4780525" y="4886600"/>
              <a:ext cx="53650" cy="84875"/>
            </a:xfrm>
            <a:custGeom>
              <a:rect b="b" l="l" r="r" t="t"/>
              <a:pathLst>
                <a:path extrusionOk="0" h="3395" w="2146">
                  <a:moveTo>
                    <a:pt x="2146" y="625"/>
                  </a:moveTo>
                  <a:cubicBezTo>
                    <a:pt x="1900" y="418"/>
                    <a:pt x="1657" y="209"/>
                    <a:pt x="1411" y="0"/>
                  </a:cubicBezTo>
                  <a:cubicBezTo>
                    <a:pt x="601" y="1484"/>
                    <a:pt x="113" y="2651"/>
                    <a:pt x="103" y="2672"/>
                  </a:cubicBezTo>
                  <a:cubicBezTo>
                    <a:pt x="1" y="2911"/>
                    <a:pt x="120" y="3198"/>
                    <a:pt x="369" y="3292"/>
                  </a:cubicBezTo>
                  <a:cubicBezTo>
                    <a:pt x="607" y="3394"/>
                    <a:pt x="893" y="3275"/>
                    <a:pt x="994" y="3038"/>
                  </a:cubicBezTo>
                  <a:cubicBezTo>
                    <a:pt x="992" y="3024"/>
                    <a:pt x="1432" y="1982"/>
                    <a:pt x="2146" y="6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2"/>
            <p:cNvSpPr/>
            <p:nvPr/>
          </p:nvSpPr>
          <p:spPr>
            <a:xfrm>
              <a:off x="4925150" y="5010025"/>
              <a:ext cx="51700" cy="81025"/>
            </a:xfrm>
            <a:custGeom>
              <a:rect b="b" l="l" r="r" t="t"/>
              <a:pathLst>
                <a:path extrusionOk="0" h="3241" w="2068">
                  <a:moveTo>
                    <a:pt x="2068" y="657"/>
                  </a:moveTo>
                  <a:cubicBezTo>
                    <a:pt x="1818" y="434"/>
                    <a:pt x="1587" y="222"/>
                    <a:pt x="1339" y="0"/>
                  </a:cubicBezTo>
                  <a:cubicBezTo>
                    <a:pt x="569" y="1423"/>
                    <a:pt x="113" y="2500"/>
                    <a:pt x="103" y="2520"/>
                  </a:cubicBezTo>
                  <a:cubicBezTo>
                    <a:pt x="0" y="2758"/>
                    <a:pt x="119" y="3044"/>
                    <a:pt x="369" y="3138"/>
                  </a:cubicBezTo>
                  <a:cubicBezTo>
                    <a:pt x="608" y="3241"/>
                    <a:pt x="891" y="3124"/>
                    <a:pt x="993" y="2887"/>
                  </a:cubicBezTo>
                  <a:cubicBezTo>
                    <a:pt x="993" y="2887"/>
                    <a:pt x="1398" y="1918"/>
                    <a:pt x="2068" y="65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2"/>
            <p:cNvSpPr/>
            <p:nvPr/>
          </p:nvSpPr>
          <p:spPr>
            <a:xfrm>
              <a:off x="4759300" y="5092975"/>
              <a:ext cx="50875" cy="94800"/>
            </a:xfrm>
            <a:custGeom>
              <a:rect b="b" l="l" r="r" t="t"/>
              <a:pathLst>
                <a:path extrusionOk="0" h="3792" w="2035">
                  <a:moveTo>
                    <a:pt x="0" y="3513"/>
                  </a:moveTo>
                  <a:cubicBezTo>
                    <a:pt x="314" y="3605"/>
                    <a:pt x="625" y="3695"/>
                    <a:pt x="924" y="3791"/>
                  </a:cubicBezTo>
                  <a:cubicBezTo>
                    <a:pt x="1411" y="2049"/>
                    <a:pt x="1935" y="729"/>
                    <a:pt x="1933" y="717"/>
                  </a:cubicBezTo>
                  <a:cubicBezTo>
                    <a:pt x="2035" y="479"/>
                    <a:pt x="1904" y="197"/>
                    <a:pt x="1667" y="97"/>
                  </a:cubicBezTo>
                  <a:cubicBezTo>
                    <a:pt x="1415" y="0"/>
                    <a:pt x="1143" y="113"/>
                    <a:pt x="1046" y="363"/>
                  </a:cubicBezTo>
                  <a:cubicBezTo>
                    <a:pt x="1030" y="369"/>
                    <a:pt x="500" y="1722"/>
                    <a:pt x="0" y="35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2"/>
            <p:cNvSpPr/>
            <p:nvPr/>
          </p:nvSpPr>
          <p:spPr>
            <a:xfrm>
              <a:off x="4601175" y="5043075"/>
              <a:ext cx="50625" cy="94800"/>
            </a:xfrm>
            <a:custGeom>
              <a:rect b="b" l="l" r="r" t="t"/>
              <a:pathLst>
                <a:path extrusionOk="0" h="3792" w="2025">
                  <a:moveTo>
                    <a:pt x="1" y="3495"/>
                  </a:moveTo>
                  <a:cubicBezTo>
                    <a:pt x="314" y="3587"/>
                    <a:pt x="611" y="3683"/>
                    <a:pt x="913" y="3792"/>
                  </a:cubicBezTo>
                  <a:cubicBezTo>
                    <a:pt x="1394" y="2037"/>
                    <a:pt x="1925" y="729"/>
                    <a:pt x="1923" y="717"/>
                  </a:cubicBezTo>
                  <a:cubicBezTo>
                    <a:pt x="2025" y="480"/>
                    <a:pt x="1894" y="197"/>
                    <a:pt x="1656" y="97"/>
                  </a:cubicBezTo>
                  <a:cubicBezTo>
                    <a:pt x="1405" y="1"/>
                    <a:pt x="1137" y="126"/>
                    <a:pt x="1036" y="363"/>
                  </a:cubicBezTo>
                  <a:cubicBezTo>
                    <a:pt x="1026" y="381"/>
                    <a:pt x="500" y="1702"/>
                    <a:pt x="1" y="34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2"/>
            <p:cNvSpPr/>
            <p:nvPr/>
          </p:nvSpPr>
          <p:spPr>
            <a:xfrm>
              <a:off x="4446800" y="4939200"/>
              <a:ext cx="62450" cy="146225"/>
            </a:xfrm>
            <a:custGeom>
              <a:rect b="b" l="l" r="r" t="t"/>
              <a:pathLst>
                <a:path extrusionOk="0" h="5849" w="2498">
                  <a:moveTo>
                    <a:pt x="0" y="5519"/>
                  </a:moveTo>
                  <a:cubicBezTo>
                    <a:pt x="301" y="5629"/>
                    <a:pt x="606" y="5740"/>
                    <a:pt x="907" y="5848"/>
                  </a:cubicBezTo>
                  <a:cubicBezTo>
                    <a:pt x="1427" y="3194"/>
                    <a:pt x="2405" y="735"/>
                    <a:pt x="2399" y="721"/>
                  </a:cubicBezTo>
                  <a:cubicBezTo>
                    <a:pt x="2497" y="471"/>
                    <a:pt x="2385" y="197"/>
                    <a:pt x="2133" y="103"/>
                  </a:cubicBezTo>
                  <a:cubicBezTo>
                    <a:pt x="1896" y="1"/>
                    <a:pt x="1609" y="117"/>
                    <a:pt x="1515" y="369"/>
                  </a:cubicBezTo>
                  <a:cubicBezTo>
                    <a:pt x="1515" y="369"/>
                    <a:pt x="545" y="2809"/>
                    <a:pt x="0" y="5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2"/>
            <p:cNvSpPr/>
            <p:nvPr/>
          </p:nvSpPr>
          <p:spPr>
            <a:xfrm>
              <a:off x="4267750" y="4858400"/>
              <a:ext cx="73500" cy="157950"/>
            </a:xfrm>
            <a:custGeom>
              <a:rect b="b" l="l" r="r" t="t"/>
              <a:pathLst>
                <a:path extrusionOk="0" h="6318" w="2940">
                  <a:moveTo>
                    <a:pt x="0" y="5947"/>
                  </a:moveTo>
                  <a:cubicBezTo>
                    <a:pt x="295" y="6076"/>
                    <a:pt x="584" y="6190"/>
                    <a:pt x="878" y="6317"/>
                  </a:cubicBezTo>
                  <a:cubicBezTo>
                    <a:pt x="1527" y="3509"/>
                    <a:pt x="2825" y="766"/>
                    <a:pt x="2819" y="750"/>
                  </a:cubicBezTo>
                  <a:cubicBezTo>
                    <a:pt x="2940" y="520"/>
                    <a:pt x="2837" y="232"/>
                    <a:pt x="2594" y="115"/>
                  </a:cubicBezTo>
                  <a:cubicBezTo>
                    <a:pt x="2350" y="1"/>
                    <a:pt x="2080" y="111"/>
                    <a:pt x="1959" y="340"/>
                  </a:cubicBezTo>
                  <a:cubicBezTo>
                    <a:pt x="1949" y="361"/>
                    <a:pt x="686" y="3061"/>
                    <a:pt x="0" y="59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2"/>
            <p:cNvSpPr/>
            <p:nvPr/>
          </p:nvSpPr>
          <p:spPr>
            <a:xfrm>
              <a:off x="4093000" y="4766300"/>
              <a:ext cx="74925" cy="167750"/>
            </a:xfrm>
            <a:custGeom>
              <a:rect b="b" l="l" r="r" t="t"/>
              <a:pathLst>
                <a:path extrusionOk="0" h="6710" w="2997">
                  <a:moveTo>
                    <a:pt x="0" y="6221"/>
                  </a:moveTo>
                  <a:cubicBezTo>
                    <a:pt x="277" y="6386"/>
                    <a:pt x="565" y="6548"/>
                    <a:pt x="858" y="6710"/>
                  </a:cubicBezTo>
                  <a:cubicBezTo>
                    <a:pt x="1474" y="3756"/>
                    <a:pt x="2880" y="756"/>
                    <a:pt x="2894" y="753"/>
                  </a:cubicBezTo>
                  <a:cubicBezTo>
                    <a:pt x="2997" y="514"/>
                    <a:pt x="2890" y="225"/>
                    <a:pt x="2651" y="109"/>
                  </a:cubicBezTo>
                  <a:cubicBezTo>
                    <a:pt x="2426" y="0"/>
                    <a:pt x="2137" y="103"/>
                    <a:pt x="2020" y="346"/>
                  </a:cubicBezTo>
                  <a:cubicBezTo>
                    <a:pt x="2018" y="346"/>
                    <a:pt x="659" y="3220"/>
                    <a:pt x="0" y="6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82"/>
          <p:cNvGrpSpPr/>
          <p:nvPr/>
        </p:nvGrpSpPr>
        <p:grpSpPr>
          <a:xfrm>
            <a:off x="1235059" y="3914416"/>
            <a:ext cx="1207619" cy="1123382"/>
            <a:chOff x="2670425" y="2832825"/>
            <a:chExt cx="1292400" cy="1202250"/>
          </a:xfrm>
        </p:grpSpPr>
        <p:sp>
          <p:nvSpPr>
            <p:cNvPr id="1873" name="Google Shape;1873;p82"/>
            <p:cNvSpPr/>
            <p:nvPr/>
          </p:nvSpPr>
          <p:spPr>
            <a:xfrm>
              <a:off x="2700100" y="2832825"/>
              <a:ext cx="1262725" cy="1202250"/>
            </a:xfrm>
            <a:custGeom>
              <a:rect b="b" l="l" r="r" t="t"/>
              <a:pathLst>
                <a:path extrusionOk="0" h="48090" w="50509">
                  <a:moveTo>
                    <a:pt x="16134" y="6591"/>
                  </a:moveTo>
                  <a:cubicBezTo>
                    <a:pt x="17356" y="6577"/>
                    <a:pt x="18494" y="6657"/>
                    <a:pt x="19569" y="6816"/>
                  </a:cubicBezTo>
                  <a:lnTo>
                    <a:pt x="20627" y="3304"/>
                  </a:lnTo>
                  <a:lnTo>
                    <a:pt x="20627" y="3304"/>
                  </a:lnTo>
                  <a:cubicBezTo>
                    <a:pt x="21206" y="1380"/>
                    <a:pt x="23018" y="0"/>
                    <a:pt x="25118" y="80"/>
                  </a:cubicBezTo>
                  <a:lnTo>
                    <a:pt x="32896" y="369"/>
                  </a:lnTo>
                  <a:lnTo>
                    <a:pt x="32896" y="369"/>
                  </a:lnTo>
                  <a:cubicBezTo>
                    <a:pt x="35364" y="449"/>
                    <a:pt x="37307" y="2518"/>
                    <a:pt x="37243" y="5005"/>
                  </a:cubicBezTo>
                  <a:lnTo>
                    <a:pt x="37180" y="7332"/>
                  </a:lnTo>
                  <a:cubicBezTo>
                    <a:pt x="38510" y="7476"/>
                    <a:pt x="39906" y="7797"/>
                    <a:pt x="41366" y="8358"/>
                  </a:cubicBezTo>
                  <a:cubicBezTo>
                    <a:pt x="41974" y="8597"/>
                    <a:pt x="42553" y="8872"/>
                    <a:pt x="43097" y="9177"/>
                  </a:cubicBezTo>
                  <a:cubicBezTo>
                    <a:pt x="47283" y="11551"/>
                    <a:pt x="49416" y="15737"/>
                    <a:pt x="49995" y="20422"/>
                  </a:cubicBezTo>
                  <a:cubicBezTo>
                    <a:pt x="50509" y="24495"/>
                    <a:pt x="49803" y="29066"/>
                    <a:pt x="48292" y="32982"/>
                  </a:cubicBezTo>
                  <a:cubicBezTo>
                    <a:pt x="47842" y="34169"/>
                    <a:pt x="47316" y="35276"/>
                    <a:pt x="46737" y="36318"/>
                  </a:cubicBezTo>
                  <a:cubicBezTo>
                    <a:pt x="46561" y="36621"/>
                    <a:pt x="46385" y="36912"/>
                    <a:pt x="46209" y="37167"/>
                  </a:cubicBezTo>
                  <a:cubicBezTo>
                    <a:pt x="43496" y="41290"/>
                    <a:pt x="38173" y="44772"/>
                    <a:pt x="32288" y="46421"/>
                  </a:cubicBezTo>
                  <a:cubicBezTo>
                    <a:pt x="26354" y="48089"/>
                    <a:pt x="19663" y="47995"/>
                    <a:pt x="14226" y="44915"/>
                  </a:cubicBezTo>
                  <a:cubicBezTo>
                    <a:pt x="13839" y="44706"/>
                    <a:pt x="13489" y="44483"/>
                    <a:pt x="13166" y="44272"/>
                  </a:cubicBezTo>
                  <a:cubicBezTo>
                    <a:pt x="8339" y="41079"/>
                    <a:pt x="3750" y="34840"/>
                    <a:pt x="1521" y="28634"/>
                  </a:cubicBezTo>
                  <a:cubicBezTo>
                    <a:pt x="590" y="26018"/>
                    <a:pt x="31" y="23341"/>
                    <a:pt x="15" y="20758"/>
                  </a:cubicBezTo>
                  <a:cubicBezTo>
                    <a:pt x="1" y="17888"/>
                    <a:pt x="639" y="15176"/>
                    <a:pt x="2164" y="12883"/>
                  </a:cubicBezTo>
                  <a:cubicBezTo>
                    <a:pt x="3576" y="10734"/>
                    <a:pt x="5629" y="9066"/>
                    <a:pt x="8450" y="8055"/>
                  </a:cubicBezTo>
                  <a:cubicBezTo>
                    <a:pt x="11211" y="7058"/>
                    <a:pt x="13794" y="6640"/>
                    <a:pt x="16134" y="65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2"/>
            <p:cNvSpPr/>
            <p:nvPr/>
          </p:nvSpPr>
          <p:spPr>
            <a:xfrm>
              <a:off x="2670425" y="3040475"/>
              <a:ext cx="1213050" cy="949575"/>
            </a:xfrm>
            <a:custGeom>
              <a:rect b="b" l="l" r="r" t="t"/>
              <a:pathLst>
                <a:path extrusionOk="0" h="37983" w="48522">
                  <a:moveTo>
                    <a:pt x="28390" y="7218"/>
                  </a:moveTo>
                  <a:cubicBezTo>
                    <a:pt x="28390" y="7218"/>
                    <a:pt x="22311" y="1"/>
                    <a:pt x="11164" y="3994"/>
                  </a:cubicBezTo>
                  <a:cubicBezTo>
                    <a:pt x="0" y="7987"/>
                    <a:pt x="8053" y="26403"/>
                    <a:pt x="16826" y="32192"/>
                  </a:cubicBezTo>
                  <a:cubicBezTo>
                    <a:pt x="25617" y="37982"/>
                    <a:pt x="40068" y="32738"/>
                    <a:pt x="43998" y="25793"/>
                  </a:cubicBezTo>
                  <a:cubicBezTo>
                    <a:pt x="47911" y="18865"/>
                    <a:pt x="48521" y="7169"/>
                    <a:pt x="40932" y="4268"/>
                  </a:cubicBezTo>
                  <a:cubicBezTo>
                    <a:pt x="33364" y="1349"/>
                    <a:pt x="28390" y="7218"/>
                    <a:pt x="28390" y="72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2"/>
            <p:cNvSpPr/>
            <p:nvPr/>
          </p:nvSpPr>
          <p:spPr>
            <a:xfrm>
              <a:off x="2999200" y="2947450"/>
              <a:ext cx="731050" cy="496900"/>
            </a:xfrm>
            <a:custGeom>
              <a:rect b="b" l="l" r="r" t="t"/>
              <a:pathLst>
                <a:path extrusionOk="0" h="19876" w="29242">
                  <a:moveTo>
                    <a:pt x="20533" y="9031"/>
                  </a:moveTo>
                  <a:lnTo>
                    <a:pt x="20774" y="291"/>
                  </a:lnTo>
                  <a:lnTo>
                    <a:pt x="12996" y="0"/>
                  </a:lnTo>
                  <a:lnTo>
                    <a:pt x="11166" y="6080"/>
                  </a:lnTo>
                  <a:lnTo>
                    <a:pt x="0" y="12194"/>
                  </a:lnTo>
                  <a:lnTo>
                    <a:pt x="10573" y="11565"/>
                  </a:lnTo>
                  <a:lnTo>
                    <a:pt x="17358" y="19875"/>
                  </a:lnTo>
                  <a:lnTo>
                    <a:pt x="21544" y="12945"/>
                  </a:lnTo>
                  <a:lnTo>
                    <a:pt x="29242" y="1458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7"/>
          <p:cNvSpPr/>
          <p:nvPr/>
        </p:nvSpPr>
        <p:spPr>
          <a:xfrm>
            <a:off x="1534050" y="474575"/>
            <a:ext cx="6075900" cy="598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txBox="1"/>
          <p:nvPr>
            <p:ph type="title"/>
          </p:nvPr>
        </p:nvSpPr>
        <p:spPr>
          <a:xfrm>
            <a:off x="719975" y="473775"/>
            <a:ext cx="77040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Distribution of work </a:t>
            </a:r>
            <a:endParaRPr b="1">
              <a:solidFill>
                <a:schemeClr val="lt1"/>
              </a:solidFill>
            </a:endParaRPr>
          </a:p>
        </p:txBody>
      </p:sp>
      <p:pic>
        <p:nvPicPr>
          <p:cNvPr id="760" name="Google Shape;760;p47" title="Gráfico">
            <a:hlinkClick r:id="rId3"/>
          </p:cNvPr>
          <p:cNvPicPr preferRelativeResize="0"/>
          <p:nvPr/>
        </p:nvPicPr>
        <p:blipFill rotWithShape="1">
          <a:blip r:embed="rId4">
            <a:alphaModFix/>
          </a:blip>
          <a:srcRect b="2812" l="21429" r="21257" t="2812"/>
          <a:stretch/>
        </p:blipFill>
        <p:spPr>
          <a:xfrm>
            <a:off x="3258250" y="1663400"/>
            <a:ext cx="2627499" cy="2675199"/>
          </a:xfrm>
          <a:prstGeom prst="rect">
            <a:avLst/>
          </a:prstGeom>
          <a:noFill/>
          <a:ln>
            <a:noFill/>
          </a:ln>
        </p:spPr>
      </p:pic>
      <p:sp>
        <p:nvSpPr>
          <p:cNvPr id="761" name="Google Shape;761;p47"/>
          <p:cNvSpPr txBox="1"/>
          <p:nvPr>
            <p:ph idx="4294967295" type="title"/>
          </p:nvPr>
        </p:nvSpPr>
        <p:spPr>
          <a:xfrm>
            <a:off x="719963" y="1669375"/>
            <a:ext cx="1566000" cy="5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Research</a:t>
            </a:r>
            <a:endParaRPr sz="1800"/>
          </a:p>
        </p:txBody>
      </p:sp>
      <p:sp>
        <p:nvSpPr>
          <p:cNvPr id="762" name="Google Shape;762;p47"/>
          <p:cNvSpPr txBox="1"/>
          <p:nvPr>
            <p:ph idx="4294967295" type="title"/>
          </p:nvPr>
        </p:nvSpPr>
        <p:spPr>
          <a:xfrm>
            <a:off x="719963" y="3407575"/>
            <a:ext cx="1566000" cy="5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Software</a:t>
            </a:r>
            <a:endParaRPr sz="1800"/>
          </a:p>
        </p:txBody>
      </p:sp>
      <p:sp>
        <p:nvSpPr>
          <p:cNvPr id="763" name="Google Shape;763;p47"/>
          <p:cNvSpPr txBox="1"/>
          <p:nvPr>
            <p:ph idx="4294967295" type="title"/>
          </p:nvPr>
        </p:nvSpPr>
        <p:spPr>
          <a:xfrm>
            <a:off x="6858013" y="1669375"/>
            <a:ext cx="1566000" cy="5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Hardware</a:t>
            </a:r>
            <a:endParaRPr sz="1800"/>
          </a:p>
        </p:txBody>
      </p:sp>
      <p:sp>
        <p:nvSpPr>
          <p:cNvPr id="764" name="Google Shape;764;p47"/>
          <p:cNvSpPr txBox="1"/>
          <p:nvPr>
            <p:ph idx="4294967295" type="title"/>
          </p:nvPr>
        </p:nvSpPr>
        <p:spPr>
          <a:xfrm>
            <a:off x="6858013" y="3407575"/>
            <a:ext cx="15660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Final Prototyping</a:t>
            </a:r>
            <a:endParaRPr sz="1800"/>
          </a:p>
        </p:txBody>
      </p:sp>
      <p:sp>
        <p:nvSpPr>
          <p:cNvPr id="765" name="Google Shape;765;p47"/>
          <p:cNvSpPr txBox="1"/>
          <p:nvPr/>
        </p:nvSpPr>
        <p:spPr>
          <a:xfrm>
            <a:off x="715100" y="3004450"/>
            <a:ext cx="92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Palanquin Dark"/>
                <a:ea typeface="Palanquin Dark"/>
                <a:cs typeface="Palanquin Dark"/>
                <a:sym typeface="Palanquin Dark"/>
              </a:rPr>
              <a:t>2</a:t>
            </a:r>
            <a:r>
              <a:rPr b="1" lang="en" sz="2400">
                <a:solidFill>
                  <a:schemeClr val="lt2"/>
                </a:solidFill>
                <a:latin typeface="Palanquin Dark"/>
                <a:ea typeface="Palanquin Dark"/>
                <a:cs typeface="Palanquin Dark"/>
                <a:sym typeface="Palanquin Dark"/>
              </a:rPr>
              <a:t>0%</a:t>
            </a:r>
            <a:endParaRPr b="1" sz="2400">
              <a:solidFill>
                <a:schemeClr val="lt2"/>
              </a:solidFill>
              <a:latin typeface="Palanquin Dark"/>
              <a:ea typeface="Palanquin Dark"/>
              <a:cs typeface="Palanquin Dark"/>
              <a:sym typeface="Palanquin Dark"/>
            </a:endParaRPr>
          </a:p>
        </p:txBody>
      </p:sp>
      <p:sp>
        <p:nvSpPr>
          <p:cNvPr id="766" name="Google Shape;766;p47"/>
          <p:cNvSpPr txBox="1"/>
          <p:nvPr/>
        </p:nvSpPr>
        <p:spPr>
          <a:xfrm>
            <a:off x="715100" y="1290625"/>
            <a:ext cx="92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Palanquin Dark"/>
                <a:ea typeface="Palanquin Dark"/>
                <a:cs typeface="Palanquin Dark"/>
                <a:sym typeface="Palanquin Dark"/>
              </a:rPr>
              <a:t>20</a:t>
            </a:r>
            <a:r>
              <a:rPr b="1" lang="en" sz="2400">
                <a:solidFill>
                  <a:schemeClr val="accent1"/>
                </a:solidFill>
                <a:latin typeface="Palanquin Dark"/>
                <a:ea typeface="Palanquin Dark"/>
                <a:cs typeface="Palanquin Dark"/>
                <a:sym typeface="Palanquin Dark"/>
              </a:rPr>
              <a:t>%</a:t>
            </a:r>
            <a:endParaRPr b="1" sz="2400">
              <a:solidFill>
                <a:schemeClr val="accent1"/>
              </a:solidFill>
              <a:latin typeface="Palanquin Dark"/>
              <a:ea typeface="Palanquin Dark"/>
              <a:cs typeface="Palanquin Dark"/>
              <a:sym typeface="Palanquin Dark"/>
            </a:endParaRPr>
          </a:p>
        </p:txBody>
      </p:sp>
      <p:sp>
        <p:nvSpPr>
          <p:cNvPr id="767" name="Google Shape;767;p47"/>
          <p:cNvSpPr txBox="1"/>
          <p:nvPr/>
        </p:nvSpPr>
        <p:spPr>
          <a:xfrm>
            <a:off x="7507600" y="3004450"/>
            <a:ext cx="9213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accent3"/>
                </a:solidFill>
                <a:latin typeface="Palanquin Dark"/>
                <a:ea typeface="Palanquin Dark"/>
                <a:cs typeface="Palanquin Dark"/>
                <a:sym typeface="Palanquin Dark"/>
              </a:rPr>
              <a:t>35</a:t>
            </a:r>
            <a:r>
              <a:rPr b="1" lang="en" sz="2400">
                <a:solidFill>
                  <a:schemeClr val="accent3"/>
                </a:solidFill>
                <a:latin typeface="Palanquin Dark"/>
                <a:ea typeface="Palanquin Dark"/>
                <a:cs typeface="Palanquin Dark"/>
                <a:sym typeface="Palanquin Dark"/>
              </a:rPr>
              <a:t>%</a:t>
            </a:r>
            <a:endParaRPr b="1" sz="2400">
              <a:solidFill>
                <a:schemeClr val="accent3"/>
              </a:solidFill>
              <a:latin typeface="Palanquin Dark"/>
              <a:ea typeface="Palanquin Dark"/>
              <a:cs typeface="Palanquin Dark"/>
              <a:sym typeface="Palanquin Dark"/>
            </a:endParaRPr>
          </a:p>
        </p:txBody>
      </p:sp>
      <p:sp>
        <p:nvSpPr>
          <p:cNvPr id="768" name="Google Shape;768;p47"/>
          <p:cNvSpPr txBox="1"/>
          <p:nvPr/>
        </p:nvSpPr>
        <p:spPr>
          <a:xfrm>
            <a:off x="7507600" y="1290625"/>
            <a:ext cx="9213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dk1"/>
                </a:solidFill>
                <a:latin typeface="Palanquin Dark"/>
                <a:ea typeface="Palanquin Dark"/>
                <a:cs typeface="Palanquin Dark"/>
                <a:sym typeface="Palanquin Dark"/>
              </a:rPr>
              <a:t>25%</a:t>
            </a:r>
            <a:endParaRPr b="1" sz="2400">
              <a:solidFill>
                <a:schemeClr val="dk1"/>
              </a:solidFill>
              <a:latin typeface="Palanquin Dark"/>
              <a:ea typeface="Palanquin Dark"/>
              <a:cs typeface="Palanquin Dark"/>
              <a:sym typeface="Palanquin Dark"/>
            </a:endParaRPr>
          </a:p>
        </p:txBody>
      </p:sp>
      <p:cxnSp>
        <p:nvCxnSpPr>
          <p:cNvPr id="769" name="Google Shape;769;p47"/>
          <p:cNvCxnSpPr>
            <a:stCxn id="766" idx="3"/>
          </p:cNvCxnSpPr>
          <p:nvPr/>
        </p:nvCxnSpPr>
        <p:spPr>
          <a:xfrm>
            <a:off x="1636400" y="1567675"/>
            <a:ext cx="2083500" cy="485100"/>
          </a:xfrm>
          <a:prstGeom prst="curvedConnector3">
            <a:avLst>
              <a:gd fmla="val 50000" name="adj1"/>
            </a:avLst>
          </a:prstGeom>
          <a:noFill/>
          <a:ln cap="flat" cmpd="sng" w="19050">
            <a:solidFill>
              <a:schemeClr val="accent2"/>
            </a:solidFill>
            <a:prstDash val="solid"/>
            <a:round/>
            <a:headEnd len="med" w="med" type="none"/>
            <a:tailEnd len="med" w="med" type="none"/>
          </a:ln>
        </p:spPr>
      </p:cxnSp>
      <p:cxnSp>
        <p:nvCxnSpPr>
          <p:cNvPr id="770" name="Google Shape;770;p47"/>
          <p:cNvCxnSpPr>
            <a:stCxn id="765" idx="3"/>
            <a:endCxn id="760" idx="1"/>
          </p:cNvCxnSpPr>
          <p:nvPr/>
        </p:nvCxnSpPr>
        <p:spPr>
          <a:xfrm flipH="1" rot="10800000">
            <a:off x="1636400" y="3001000"/>
            <a:ext cx="1621800" cy="280500"/>
          </a:xfrm>
          <a:prstGeom prst="curvedConnector3">
            <a:avLst>
              <a:gd fmla="val 50002" name="adj1"/>
            </a:avLst>
          </a:prstGeom>
          <a:noFill/>
          <a:ln cap="flat" cmpd="sng" w="19050">
            <a:solidFill>
              <a:schemeClr val="lt2"/>
            </a:solidFill>
            <a:prstDash val="solid"/>
            <a:round/>
            <a:headEnd len="med" w="med" type="none"/>
            <a:tailEnd len="med" w="med" type="none"/>
          </a:ln>
        </p:spPr>
      </p:cxnSp>
      <p:cxnSp>
        <p:nvCxnSpPr>
          <p:cNvPr id="771" name="Google Shape;771;p47"/>
          <p:cNvCxnSpPr>
            <a:stCxn id="768" idx="1"/>
          </p:cNvCxnSpPr>
          <p:nvPr/>
        </p:nvCxnSpPr>
        <p:spPr>
          <a:xfrm flipH="1">
            <a:off x="5601700" y="1567675"/>
            <a:ext cx="1905900" cy="772500"/>
          </a:xfrm>
          <a:prstGeom prst="curvedConnector3">
            <a:avLst>
              <a:gd fmla="val 50000" name="adj1"/>
            </a:avLst>
          </a:prstGeom>
          <a:noFill/>
          <a:ln cap="flat" cmpd="sng" w="19050">
            <a:solidFill>
              <a:schemeClr val="dk1"/>
            </a:solidFill>
            <a:prstDash val="solid"/>
            <a:round/>
            <a:headEnd len="med" w="med" type="none"/>
            <a:tailEnd len="med" w="med" type="none"/>
          </a:ln>
        </p:spPr>
      </p:cxnSp>
      <p:cxnSp>
        <p:nvCxnSpPr>
          <p:cNvPr id="772" name="Google Shape;772;p47"/>
          <p:cNvCxnSpPr>
            <a:stCxn id="767" idx="1"/>
          </p:cNvCxnSpPr>
          <p:nvPr/>
        </p:nvCxnSpPr>
        <p:spPr>
          <a:xfrm flipH="1">
            <a:off x="5309200" y="3281500"/>
            <a:ext cx="2198400" cy="287400"/>
          </a:xfrm>
          <a:prstGeom prst="curvedConnector3">
            <a:avLst>
              <a:gd fmla="val 50000" name="adj1"/>
            </a:avLst>
          </a:prstGeom>
          <a:noFill/>
          <a:ln cap="flat" cmpd="sng" w="19050">
            <a:solidFill>
              <a:schemeClr val="accent3"/>
            </a:solidFill>
            <a:prstDash val="solid"/>
            <a:round/>
            <a:headEnd len="med" w="med" type="none"/>
            <a:tailEnd len="med" w="med" type="none"/>
          </a:ln>
        </p:spPr>
      </p:cxnSp>
      <p:grpSp>
        <p:nvGrpSpPr>
          <p:cNvPr id="773" name="Google Shape;773;p47"/>
          <p:cNvGrpSpPr/>
          <p:nvPr/>
        </p:nvGrpSpPr>
        <p:grpSpPr>
          <a:xfrm>
            <a:off x="555248" y="223610"/>
            <a:ext cx="817381" cy="760543"/>
            <a:chOff x="3181175" y="1527795"/>
            <a:chExt cx="817381" cy="760543"/>
          </a:xfrm>
        </p:grpSpPr>
        <p:sp>
          <p:nvSpPr>
            <p:cNvPr id="774" name="Google Shape;774;p47"/>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7"/>
          <p:cNvGrpSpPr/>
          <p:nvPr/>
        </p:nvGrpSpPr>
        <p:grpSpPr>
          <a:xfrm rot="-6455931">
            <a:off x="7334827" y="398434"/>
            <a:ext cx="1117939" cy="666358"/>
            <a:chOff x="1416475" y="2110475"/>
            <a:chExt cx="1499600" cy="893850"/>
          </a:xfrm>
        </p:grpSpPr>
        <p:sp>
          <p:nvSpPr>
            <p:cNvPr id="778" name="Google Shape;778;p47"/>
            <p:cNvSpPr/>
            <p:nvPr/>
          </p:nvSpPr>
          <p:spPr>
            <a:xfrm>
              <a:off x="1416475" y="2110475"/>
              <a:ext cx="1499600" cy="893850"/>
            </a:xfrm>
            <a:custGeom>
              <a:rect b="b" l="l" r="r" t="t"/>
              <a:pathLst>
                <a:path extrusionOk="0" h="35754" w="59984">
                  <a:moveTo>
                    <a:pt x="40174" y="10589"/>
                  </a:moveTo>
                  <a:cubicBezTo>
                    <a:pt x="42051" y="10329"/>
                    <a:pt x="44298" y="10000"/>
                    <a:pt x="46417" y="9633"/>
                  </a:cubicBezTo>
                  <a:cubicBezTo>
                    <a:pt x="48515" y="9275"/>
                    <a:pt x="50398" y="8903"/>
                    <a:pt x="51448" y="8557"/>
                  </a:cubicBezTo>
                  <a:cubicBezTo>
                    <a:pt x="52670" y="8160"/>
                    <a:pt x="53638" y="7775"/>
                    <a:pt x="54416" y="7464"/>
                  </a:cubicBezTo>
                  <a:cubicBezTo>
                    <a:pt x="55163" y="7171"/>
                    <a:pt x="55750" y="6932"/>
                    <a:pt x="56248" y="6805"/>
                  </a:cubicBezTo>
                  <a:cubicBezTo>
                    <a:pt x="58139" y="6307"/>
                    <a:pt x="59220" y="6682"/>
                    <a:pt x="59719" y="8573"/>
                  </a:cubicBezTo>
                  <a:cubicBezTo>
                    <a:pt x="59736" y="8608"/>
                    <a:pt x="59742" y="8645"/>
                    <a:pt x="59748" y="8680"/>
                  </a:cubicBezTo>
                  <a:cubicBezTo>
                    <a:pt x="59762" y="8743"/>
                    <a:pt x="59770" y="8794"/>
                    <a:pt x="59775" y="8831"/>
                  </a:cubicBezTo>
                  <a:cubicBezTo>
                    <a:pt x="59983" y="10211"/>
                    <a:pt x="59021" y="11431"/>
                    <a:pt x="57347" y="12352"/>
                  </a:cubicBezTo>
                  <a:cubicBezTo>
                    <a:pt x="57038" y="12517"/>
                    <a:pt x="56700" y="12689"/>
                    <a:pt x="56326" y="12847"/>
                  </a:cubicBezTo>
                  <a:cubicBezTo>
                    <a:pt x="56903" y="13244"/>
                    <a:pt x="57296" y="13653"/>
                    <a:pt x="57533" y="14055"/>
                  </a:cubicBezTo>
                  <a:cubicBezTo>
                    <a:pt x="57900" y="14658"/>
                    <a:pt x="58002" y="15283"/>
                    <a:pt x="57885" y="15895"/>
                  </a:cubicBezTo>
                  <a:cubicBezTo>
                    <a:pt x="57754" y="16542"/>
                    <a:pt x="57388" y="17068"/>
                    <a:pt x="56835" y="17454"/>
                  </a:cubicBezTo>
                  <a:cubicBezTo>
                    <a:pt x="56260" y="17852"/>
                    <a:pt x="55456" y="18073"/>
                    <a:pt x="54563" y="18036"/>
                  </a:cubicBezTo>
                  <a:cubicBezTo>
                    <a:pt x="54162" y="18021"/>
                    <a:pt x="53787" y="17956"/>
                    <a:pt x="53407" y="17870"/>
                  </a:cubicBezTo>
                  <a:cubicBezTo>
                    <a:pt x="53566" y="18302"/>
                    <a:pt x="53614" y="18740"/>
                    <a:pt x="53573" y="19157"/>
                  </a:cubicBezTo>
                  <a:cubicBezTo>
                    <a:pt x="53509" y="19888"/>
                    <a:pt x="53171" y="20508"/>
                    <a:pt x="52639" y="20969"/>
                  </a:cubicBezTo>
                  <a:cubicBezTo>
                    <a:pt x="52250" y="21315"/>
                    <a:pt x="51761" y="21548"/>
                    <a:pt x="51217" y="21673"/>
                  </a:cubicBezTo>
                  <a:cubicBezTo>
                    <a:pt x="50938" y="21737"/>
                    <a:pt x="50676" y="21767"/>
                    <a:pt x="50435" y="21759"/>
                  </a:cubicBezTo>
                  <a:cubicBezTo>
                    <a:pt x="50406" y="21831"/>
                    <a:pt x="50369" y="21902"/>
                    <a:pt x="50334" y="21974"/>
                  </a:cubicBezTo>
                  <a:cubicBezTo>
                    <a:pt x="50103" y="22412"/>
                    <a:pt x="49790" y="22780"/>
                    <a:pt x="49415" y="23051"/>
                  </a:cubicBezTo>
                  <a:cubicBezTo>
                    <a:pt x="48871" y="23460"/>
                    <a:pt x="48200" y="23683"/>
                    <a:pt x="47549" y="23683"/>
                  </a:cubicBezTo>
                  <a:cubicBezTo>
                    <a:pt x="45743" y="23683"/>
                    <a:pt x="45399" y="22686"/>
                    <a:pt x="44984" y="21497"/>
                  </a:cubicBezTo>
                  <a:cubicBezTo>
                    <a:pt x="44941" y="21391"/>
                    <a:pt x="45401" y="21425"/>
                    <a:pt x="45150" y="21348"/>
                  </a:cubicBezTo>
                  <a:cubicBezTo>
                    <a:pt x="45064" y="21319"/>
                    <a:pt x="44871" y="21282"/>
                    <a:pt x="44591" y="21247"/>
                  </a:cubicBezTo>
                  <a:cubicBezTo>
                    <a:pt x="44562" y="21382"/>
                    <a:pt x="44511" y="21522"/>
                    <a:pt x="44448" y="21649"/>
                  </a:cubicBezTo>
                  <a:cubicBezTo>
                    <a:pt x="44116" y="22332"/>
                    <a:pt x="43449" y="22742"/>
                    <a:pt x="42739" y="22776"/>
                  </a:cubicBezTo>
                  <a:lnTo>
                    <a:pt x="42739" y="22776"/>
                  </a:lnTo>
                  <a:lnTo>
                    <a:pt x="33626" y="23274"/>
                  </a:lnTo>
                  <a:cubicBezTo>
                    <a:pt x="33268" y="24645"/>
                    <a:pt x="32621" y="26291"/>
                    <a:pt x="31485" y="27887"/>
                  </a:cubicBezTo>
                  <a:cubicBezTo>
                    <a:pt x="30357" y="29476"/>
                    <a:pt x="28740" y="30999"/>
                    <a:pt x="26448" y="32147"/>
                  </a:cubicBezTo>
                  <a:cubicBezTo>
                    <a:pt x="19226" y="35753"/>
                    <a:pt x="12869" y="31220"/>
                    <a:pt x="10200" y="29322"/>
                  </a:cubicBezTo>
                  <a:cubicBezTo>
                    <a:pt x="10050" y="29214"/>
                    <a:pt x="9921" y="29120"/>
                    <a:pt x="9667" y="28948"/>
                  </a:cubicBezTo>
                  <a:cubicBezTo>
                    <a:pt x="8253" y="27994"/>
                    <a:pt x="7477" y="26584"/>
                    <a:pt x="7068" y="25472"/>
                  </a:cubicBezTo>
                  <a:lnTo>
                    <a:pt x="4352" y="25435"/>
                  </a:lnTo>
                  <a:cubicBezTo>
                    <a:pt x="3238" y="25421"/>
                    <a:pt x="2346" y="24510"/>
                    <a:pt x="2354" y="23388"/>
                  </a:cubicBezTo>
                  <a:cubicBezTo>
                    <a:pt x="2360" y="23051"/>
                    <a:pt x="2448" y="22729"/>
                    <a:pt x="2604" y="22447"/>
                  </a:cubicBezTo>
                  <a:lnTo>
                    <a:pt x="2604" y="22447"/>
                  </a:lnTo>
                  <a:lnTo>
                    <a:pt x="3474" y="20858"/>
                  </a:lnTo>
                  <a:lnTo>
                    <a:pt x="2143" y="20555"/>
                  </a:lnTo>
                  <a:cubicBezTo>
                    <a:pt x="1050" y="20314"/>
                    <a:pt x="368" y="19225"/>
                    <a:pt x="614" y="18140"/>
                  </a:cubicBezTo>
                  <a:cubicBezTo>
                    <a:pt x="729" y="17633"/>
                    <a:pt x="1030" y="17207"/>
                    <a:pt x="1427" y="16926"/>
                  </a:cubicBezTo>
                  <a:lnTo>
                    <a:pt x="1427" y="16926"/>
                  </a:lnTo>
                  <a:lnTo>
                    <a:pt x="2190" y="16386"/>
                  </a:lnTo>
                  <a:lnTo>
                    <a:pt x="1335" y="15917"/>
                  </a:lnTo>
                  <a:cubicBezTo>
                    <a:pt x="358" y="15377"/>
                    <a:pt x="0" y="14143"/>
                    <a:pt x="536" y="13164"/>
                  </a:cubicBezTo>
                  <a:cubicBezTo>
                    <a:pt x="911" y="12481"/>
                    <a:pt x="1621" y="12102"/>
                    <a:pt x="2348" y="12116"/>
                  </a:cubicBezTo>
                  <a:lnTo>
                    <a:pt x="2428" y="12108"/>
                  </a:lnTo>
                  <a:cubicBezTo>
                    <a:pt x="2356" y="11539"/>
                    <a:pt x="2534" y="10943"/>
                    <a:pt x="2960" y="10491"/>
                  </a:cubicBezTo>
                  <a:cubicBezTo>
                    <a:pt x="3361" y="10059"/>
                    <a:pt x="3910" y="9850"/>
                    <a:pt x="4454" y="9850"/>
                  </a:cubicBezTo>
                  <a:lnTo>
                    <a:pt x="7105" y="9764"/>
                  </a:lnTo>
                  <a:cubicBezTo>
                    <a:pt x="8261" y="7011"/>
                    <a:pt x="11550" y="1149"/>
                    <a:pt x="18794" y="453"/>
                  </a:cubicBezTo>
                  <a:cubicBezTo>
                    <a:pt x="23500" y="1"/>
                    <a:pt x="26929" y="1407"/>
                    <a:pt x="29436" y="3736"/>
                  </a:cubicBezTo>
                  <a:cubicBezTo>
                    <a:pt x="31411" y="5568"/>
                    <a:pt x="32754" y="7947"/>
                    <a:pt x="33683" y="10389"/>
                  </a:cubicBezTo>
                  <a:cubicBezTo>
                    <a:pt x="35423" y="10137"/>
                    <a:pt x="38180" y="9713"/>
                    <a:pt x="38188" y="9713"/>
                  </a:cubicBezTo>
                  <a:cubicBezTo>
                    <a:pt x="38987" y="9588"/>
                    <a:pt x="39750" y="9957"/>
                    <a:pt x="40174" y="105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2165975" y="2311025"/>
              <a:ext cx="701575" cy="340675"/>
            </a:xfrm>
            <a:custGeom>
              <a:rect b="b" l="l" r="r" t="t"/>
              <a:pathLst>
                <a:path extrusionOk="0" h="13627" w="28063">
                  <a:moveTo>
                    <a:pt x="6006" y="5138"/>
                  </a:moveTo>
                  <a:cubicBezTo>
                    <a:pt x="6006" y="5138"/>
                    <a:pt x="18291" y="3687"/>
                    <a:pt x="22086" y="2457"/>
                  </a:cubicBezTo>
                  <a:cubicBezTo>
                    <a:pt x="25889" y="1229"/>
                    <a:pt x="27502" y="1"/>
                    <a:pt x="27785" y="1063"/>
                  </a:cubicBezTo>
                  <a:cubicBezTo>
                    <a:pt x="28063" y="2123"/>
                    <a:pt x="24319" y="3800"/>
                    <a:pt x="20635" y="4352"/>
                  </a:cubicBezTo>
                  <a:cubicBezTo>
                    <a:pt x="16950" y="4913"/>
                    <a:pt x="10749" y="5859"/>
                    <a:pt x="10749" y="5859"/>
                  </a:cubicBezTo>
                  <a:cubicBezTo>
                    <a:pt x="10749" y="5859"/>
                    <a:pt x="22088" y="4968"/>
                    <a:pt x="24379" y="6031"/>
                  </a:cubicBezTo>
                  <a:cubicBezTo>
                    <a:pt x="26671" y="7087"/>
                    <a:pt x="26110" y="8037"/>
                    <a:pt x="24659" y="7985"/>
                  </a:cubicBezTo>
                  <a:cubicBezTo>
                    <a:pt x="23208" y="7926"/>
                    <a:pt x="21194" y="6643"/>
                    <a:pt x="17006" y="6698"/>
                  </a:cubicBezTo>
                  <a:cubicBezTo>
                    <a:pt x="12818" y="6757"/>
                    <a:pt x="9467" y="7201"/>
                    <a:pt x="9467" y="7201"/>
                  </a:cubicBezTo>
                  <a:cubicBezTo>
                    <a:pt x="9467" y="7201"/>
                    <a:pt x="18293" y="7813"/>
                    <a:pt x="20189" y="9101"/>
                  </a:cubicBezTo>
                  <a:cubicBezTo>
                    <a:pt x="22086" y="10388"/>
                    <a:pt x="21806" y="11449"/>
                    <a:pt x="20801" y="11672"/>
                  </a:cubicBezTo>
                  <a:cubicBezTo>
                    <a:pt x="19802" y="11895"/>
                    <a:pt x="19075" y="10075"/>
                    <a:pt x="17200" y="9518"/>
                  </a:cubicBezTo>
                  <a:cubicBezTo>
                    <a:pt x="15331" y="8966"/>
                    <a:pt x="8290" y="8741"/>
                    <a:pt x="8290" y="8741"/>
                  </a:cubicBezTo>
                  <a:cubicBezTo>
                    <a:pt x="8290" y="8741"/>
                    <a:pt x="17286" y="10020"/>
                    <a:pt x="18265" y="11334"/>
                  </a:cubicBezTo>
                  <a:cubicBezTo>
                    <a:pt x="19241" y="12650"/>
                    <a:pt x="18371" y="13627"/>
                    <a:pt x="17569" y="13627"/>
                  </a:cubicBezTo>
                  <a:cubicBezTo>
                    <a:pt x="16758" y="13627"/>
                    <a:pt x="17096" y="11811"/>
                    <a:pt x="15780" y="11393"/>
                  </a:cubicBezTo>
                  <a:cubicBezTo>
                    <a:pt x="14466" y="10968"/>
                    <a:pt x="4027" y="10331"/>
                    <a:pt x="4027" y="10331"/>
                  </a:cubicBezTo>
                  <a:lnTo>
                    <a:pt x="0" y="821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2145750" y="2502350"/>
              <a:ext cx="336500" cy="145150"/>
            </a:xfrm>
            <a:custGeom>
              <a:rect b="b" l="l" r="r" t="t"/>
              <a:pathLst>
                <a:path extrusionOk="0" h="5806" w="13460">
                  <a:moveTo>
                    <a:pt x="3129" y="1"/>
                  </a:moveTo>
                  <a:lnTo>
                    <a:pt x="13459" y="5081"/>
                  </a:lnTo>
                  <a:lnTo>
                    <a:pt x="1" y="580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1658875" y="2221075"/>
              <a:ext cx="504575" cy="543150"/>
            </a:xfrm>
            <a:custGeom>
              <a:rect b="b" l="l" r="r" t="t"/>
              <a:pathLst>
                <a:path extrusionOk="0" h="21726" w="20183">
                  <a:moveTo>
                    <a:pt x="20182" y="8024"/>
                  </a:moveTo>
                  <a:cubicBezTo>
                    <a:pt x="20182" y="8024"/>
                    <a:pt x="16690" y="3944"/>
                    <a:pt x="11295" y="3578"/>
                  </a:cubicBezTo>
                  <a:cubicBezTo>
                    <a:pt x="5899" y="3220"/>
                    <a:pt x="180" y="9475"/>
                    <a:pt x="180" y="9475"/>
                  </a:cubicBezTo>
                  <a:cubicBezTo>
                    <a:pt x="180" y="9475"/>
                    <a:pt x="10519" y="0"/>
                    <a:pt x="20182" y="8024"/>
                  </a:cubicBezTo>
                  <a:close/>
                  <a:moveTo>
                    <a:pt x="19873" y="16289"/>
                  </a:moveTo>
                  <a:cubicBezTo>
                    <a:pt x="19873" y="16289"/>
                    <a:pt x="17100" y="20053"/>
                    <a:pt x="11675" y="20442"/>
                  </a:cubicBezTo>
                  <a:cubicBezTo>
                    <a:pt x="6259" y="20831"/>
                    <a:pt x="864" y="17796"/>
                    <a:pt x="864" y="17796"/>
                  </a:cubicBezTo>
                  <a:cubicBezTo>
                    <a:pt x="864" y="17796"/>
                    <a:pt x="5735" y="21726"/>
                    <a:pt x="11338" y="21333"/>
                  </a:cubicBezTo>
                  <a:cubicBezTo>
                    <a:pt x="12701" y="21236"/>
                    <a:pt x="15188" y="20735"/>
                    <a:pt x="16416" y="20031"/>
                  </a:cubicBezTo>
                  <a:cubicBezTo>
                    <a:pt x="17746" y="19257"/>
                    <a:pt x="18940" y="18062"/>
                    <a:pt x="19873" y="16289"/>
                  </a:cubicBezTo>
                  <a:close/>
                  <a:moveTo>
                    <a:pt x="19865" y="11020"/>
                  </a:moveTo>
                  <a:cubicBezTo>
                    <a:pt x="19865" y="11020"/>
                    <a:pt x="13284" y="11244"/>
                    <a:pt x="9391" y="11295"/>
                  </a:cubicBezTo>
                  <a:cubicBezTo>
                    <a:pt x="5488" y="11338"/>
                    <a:pt x="0" y="11201"/>
                    <a:pt x="0" y="11201"/>
                  </a:cubicBezTo>
                  <a:cubicBezTo>
                    <a:pt x="0" y="11201"/>
                    <a:pt x="12429" y="13694"/>
                    <a:pt x="19865" y="11020"/>
                  </a:cubicBezTo>
                  <a:close/>
                </a:path>
              </a:pathLst>
            </a:custGeom>
            <a:solidFill>
              <a:srgbClr val="3E3E3E">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1" name="Google Shape;1881;p83"/>
          <p:cNvSpPr txBox="1"/>
          <p:nvPr>
            <p:ph idx="4294967295" type="title"/>
          </p:nvPr>
        </p:nvSpPr>
        <p:spPr>
          <a:xfrm>
            <a:off x="436275" y="2080275"/>
            <a:ext cx="8300700" cy="2098800"/>
          </a:xfrm>
          <a:prstGeom prst="rect">
            <a:avLst/>
          </a:prstGeom>
        </p:spPr>
        <p:txBody>
          <a:bodyPr anchorCtr="0" anchor="t" bIns="91425" lIns="91425" spcFirstLastPara="1" rIns="91425" wrap="square" tIns="91425">
            <a:normAutofit fontScale="90000"/>
          </a:bodyPr>
          <a:lstStyle/>
          <a:p>
            <a:pPr indent="-308610" lvl="0" marL="457200" marR="21474" rtl="0" algn="just">
              <a:lnSpc>
                <a:spcPct val="143680"/>
              </a:lnSpc>
              <a:spcBef>
                <a:spcPts val="0"/>
              </a:spcBef>
              <a:spcAft>
                <a:spcPts val="0"/>
              </a:spcAft>
              <a:buClr>
                <a:srgbClr val="F2F2F2"/>
              </a:buClr>
              <a:buSzPct val="100000"/>
              <a:buFont typeface="Arial"/>
              <a:buChar char="●"/>
            </a:pPr>
            <a:r>
              <a:rPr lang="en" sz="1400">
                <a:solidFill>
                  <a:srgbClr val="F2F2F2"/>
                </a:solidFill>
                <a:latin typeface="Arial"/>
                <a:ea typeface="Arial"/>
                <a:cs typeface="Arial"/>
                <a:sym typeface="Arial"/>
              </a:rPr>
              <a:t>A significant increase in crop efficiency is expected with the use of IoT-based techniques, such as crop water stress index (CWSI)-based irrigation management. </a:t>
            </a:r>
            <a:endParaRPr sz="1400">
              <a:solidFill>
                <a:srgbClr val="F2F2F2"/>
              </a:solidFill>
              <a:latin typeface="Arial"/>
              <a:ea typeface="Arial"/>
              <a:cs typeface="Arial"/>
              <a:sym typeface="Arial"/>
            </a:endParaRPr>
          </a:p>
          <a:p>
            <a:pPr indent="0" lvl="0" marL="457200" marR="21474" rtl="0" algn="just">
              <a:lnSpc>
                <a:spcPct val="143680"/>
              </a:lnSpc>
              <a:spcBef>
                <a:spcPts val="0"/>
              </a:spcBef>
              <a:spcAft>
                <a:spcPts val="0"/>
              </a:spcAft>
              <a:buNone/>
            </a:pPr>
            <a:r>
              <a:t/>
            </a:r>
            <a:endParaRPr sz="1400">
              <a:solidFill>
                <a:srgbClr val="F2F2F2"/>
              </a:solidFill>
              <a:latin typeface="Arial"/>
              <a:ea typeface="Arial"/>
              <a:cs typeface="Arial"/>
              <a:sym typeface="Arial"/>
            </a:endParaRPr>
          </a:p>
          <a:p>
            <a:pPr indent="-308610" lvl="0" marL="457200" marR="21474" rtl="0" algn="just">
              <a:lnSpc>
                <a:spcPct val="143680"/>
              </a:lnSpc>
              <a:spcBef>
                <a:spcPts val="0"/>
              </a:spcBef>
              <a:spcAft>
                <a:spcPts val="0"/>
              </a:spcAft>
              <a:buClr>
                <a:srgbClr val="F2F2F2"/>
              </a:buClr>
              <a:buSzPct val="100000"/>
              <a:buFont typeface="Arial"/>
              <a:buChar char="●"/>
            </a:pPr>
            <a:r>
              <a:rPr lang="en" sz="1400">
                <a:solidFill>
                  <a:srgbClr val="F2F2F2"/>
                </a:solidFill>
                <a:latin typeface="Arial"/>
                <a:ea typeface="Arial"/>
                <a:cs typeface="Arial"/>
                <a:sym typeface="Arial"/>
              </a:rPr>
              <a:t>For this, knowing crop condition at different periods and air temperatures is needed for the calculation of CWSI. </a:t>
            </a:r>
            <a:endParaRPr sz="1400">
              <a:solidFill>
                <a:srgbClr val="F2F2F2"/>
              </a:solidFill>
              <a:latin typeface="Arial"/>
              <a:ea typeface="Arial"/>
              <a:cs typeface="Arial"/>
              <a:sym typeface="Arial"/>
            </a:endParaRPr>
          </a:p>
          <a:p>
            <a:pPr indent="0" lvl="0" marL="457200" marR="21474" rtl="0" algn="just">
              <a:lnSpc>
                <a:spcPct val="143680"/>
              </a:lnSpc>
              <a:spcBef>
                <a:spcPts val="0"/>
              </a:spcBef>
              <a:spcAft>
                <a:spcPts val="0"/>
              </a:spcAft>
              <a:buNone/>
            </a:pPr>
            <a:r>
              <a:t/>
            </a:r>
            <a:endParaRPr sz="1400">
              <a:solidFill>
                <a:srgbClr val="F2F2F2"/>
              </a:solidFill>
              <a:latin typeface="Arial"/>
              <a:ea typeface="Arial"/>
              <a:cs typeface="Arial"/>
              <a:sym typeface="Arial"/>
            </a:endParaRPr>
          </a:p>
          <a:p>
            <a:pPr indent="-308610" lvl="0" marL="457200" marR="21474" rtl="0" algn="just">
              <a:lnSpc>
                <a:spcPct val="143680"/>
              </a:lnSpc>
              <a:spcBef>
                <a:spcPts val="0"/>
              </a:spcBef>
              <a:spcAft>
                <a:spcPts val="0"/>
              </a:spcAft>
              <a:buClr>
                <a:srgbClr val="F2F2F2"/>
              </a:buClr>
              <a:buSzPct val="100000"/>
              <a:buFont typeface="Arial"/>
              <a:buChar char="●"/>
            </a:pPr>
            <a:r>
              <a:rPr lang="en" sz="1400">
                <a:solidFill>
                  <a:srgbClr val="F2F2F2"/>
                </a:solidFill>
                <a:latin typeface="Arial"/>
                <a:ea typeface="Arial"/>
                <a:cs typeface="Arial"/>
                <a:sym typeface="Arial"/>
              </a:rPr>
              <a:t>A wireless sensors-based monitoring system where all the field sensors are connected to collect the mentioned measurements, further transmitted to a processing center where corresponding intelligent software applications are used to analyze the farm data. </a:t>
            </a:r>
            <a:endParaRPr sz="3200">
              <a:solidFill>
                <a:srgbClr val="F2F2F2"/>
              </a:solidFill>
            </a:endParaRPr>
          </a:p>
        </p:txBody>
      </p:sp>
      <p:sp>
        <p:nvSpPr>
          <p:cNvPr id="1882" name="Google Shape;1882;p83"/>
          <p:cNvSpPr txBox="1"/>
          <p:nvPr>
            <p:ph idx="4294967295" type="subTitle"/>
          </p:nvPr>
        </p:nvSpPr>
        <p:spPr>
          <a:xfrm>
            <a:off x="1963250" y="474675"/>
            <a:ext cx="5706000" cy="1412100"/>
          </a:xfrm>
          <a:prstGeom prst="rect">
            <a:avLst/>
          </a:prstGeom>
        </p:spPr>
        <p:txBody>
          <a:bodyPr anchorCtr="0" anchor="t" bIns="91425" lIns="91425" spcFirstLastPara="1" rIns="91425" wrap="square" tIns="91425">
            <a:normAutofit fontScale="92500"/>
          </a:bodyPr>
          <a:lstStyle/>
          <a:p>
            <a:pPr indent="-11455" lvl="0" marL="24790" rtl="0" algn="ctr">
              <a:lnSpc>
                <a:spcPct val="110154"/>
              </a:lnSpc>
              <a:spcBef>
                <a:spcPts val="0"/>
              </a:spcBef>
              <a:spcAft>
                <a:spcPts val="0"/>
              </a:spcAft>
              <a:buNone/>
            </a:pPr>
            <a:r>
              <a:rPr b="1" lang="en" sz="2200">
                <a:solidFill>
                  <a:srgbClr val="FCFCFC"/>
                </a:solidFill>
                <a:latin typeface="Arial"/>
                <a:ea typeface="Arial"/>
                <a:cs typeface="Arial"/>
                <a:sym typeface="Arial"/>
              </a:rPr>
              <a:t>Designing a solution that will help to have better water management in irrigation </a:t>
            </a:r>
            <a:endParaRPr b="1" sz="2200">
              <a:solidFill>
                <a:srgbClr val="FCFCFC"/>
              </a:solidFill>
              <a:latin typeface="Arial"/>
              <a:ea typeface="Arial"/>
              <a:cs typeface="Arial"/>
              <a:sym typeface="Arial"/>
            </a:endParaRPr>
          </a:p>
          <a:p>
            <a:pPr indent="0" lvl="0" marL="0" rtl="0" algn="ctr">
              <a:spcBef>
                <a:spcPts val="1200"/>
              </a:spcBef>
              <a:spcAft>
                <a:spcPts val="1200"/>
              </a:spcAft>
              <a:buNone/>
            </a:pPr>
            <a:r>
              <a:t/>
            </a:r>
            <a:endParaRPr>
              <a:solidFill>
                <a:srgbClr val="FCFCFC"/>
              </a:solidFill>
            </a:endParaRPr>
          </a:p>
        </p:txBody>
      </p:sp>
      <p:grpSp>
        <p:nvGrpSpPr>
          <p:cNvPr id="1883" name="Google Shape;1883;p83"/>
          <p:cNvGrpSpPr/>
          <p:nvPr/>
        </p:nvGrpSpPr>
        <p:grpSpPr>
          <a:xfrm>
            <a:off x="106087" y="218823"/>
            <a:ext cx="1489843" cy="1262209"/>
            <a:chOff x="357600" y="171099"/>
            <a:chExt cx="1180448" cy="1026436"/>
          </a:xfrm>
        </p:grpSpPr>
        <p:sp>
          <p:nvSpPr>
            <p:cNvPr id="1884" name="Google Shape;1884;p83"/>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3"/>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3"/>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3"/>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3"/>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3"/>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3"/>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3"/>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3"/>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84"/>
          <p:cNvSpPr txBox="1"/>
          <p:nvPr>
            <p:ph type="title"/>
          </p:nvPr>
        </p:nvSpPr>
        <p:spPr>
          <a:xfrm>
            <a:off x="889700" y="236500"/>
            <a:ext cx="7704000" cy="12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6000"/>
              <a:t>Block Diagram</a:t>
            </a:r>
            <a:endParaRPr sz="6000"/>
          </a:p>
        </p:txBody>
      </p:sp>
      <p:pic>
        <p:nvPicPr>
          <p:cNvPr id="1943" name="Google Shape;1943;p84"/>
          <p:cNvPicPr preferRelativeResize="0"/>
          <p:nvPr/>
        </p:nvPicPr>
        <p:blipFill>
          <a:blip r:embed="rId3">
            <a:alphaModFix/>
          </a:blip>
          <a:stretch>
            <a:fillRect/>
          </a:stretch>
        </p:blipFill>
        <p:spPr>
          <a:xfrm>
            <a:off x="1266700" y="1981100"/>
            <a:ext cx="6740051" cy="28276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85"/>
          <p:cNvSpPr txBox="1"/>
          <p:nvPr>
            <p:ph type="title"/>
          </p:nvPr>
        </p:nvSpPr>
        <p:spPr>
          <a:xfrm>
            <a:off x="793800" y="1919025"/>
            <a:ext cx="7704000" cy="12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Modules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86"/>
          <p:cNvSpPr txBox="1"/>
          <p:nvPr>
            <p:ph type="title"/>
          </p:nvPr>
        </p:nvSpPr>
        <p:spPr>
          <a:xfrm>
            <a:off x="1162750" y="767800"/>
            <a:ext cx="4290600" cy="4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6000"/>
              <a:t>Module-1</a:t>
            </a:r>
            <a:endParaRPr sz="6000"/>
          </a:p>
        </p:txBody>
      </p:sp>
      <p:sp>
        <p:nvSpPr>
          <p:cNvPr id="1954" name="Google Shape;1954;p86"/>
          <p:cNvSpPr txBox="1"/>
          <p:nvPr>
            <p:ph idx="1" type="subTitle"/>
          </p:nvPr>
        </p:nvSpPr>
        <p:spPr>
          <a:xfrm>
            <a:off x="1218575" y="1944900"/>
            <a:ext cx="5541000" cy="20802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rPr>
              <a:t>In the first module we are using ESP8266 </a:t>
            </a:r>
            <a:r>
              <a:rPr lang="en" sz="1200">
                <a:solidFill>
                  <a:schemeClr val="dk1"/>
                </a:solidFill>
              </a:rPr>
              <a:t>Wifi</a:t>
            </a:r>
            <a:r>
              <a:rPr lang="en" sz="1200">
                <a:solidFill>
                  <a:schemeClr val="dk1"/>
                </a:solidFill>
              </a:rPr>
              <a:t> module that will act as a microcontroller and it will attached to a DHT11 to sense the current temperature and humidity.</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The module will publish the temperature and humidity data to MQTT broker i.e Raspberry Pi</a:t>
            </a:r>
            <a:r>
              <a:rPr lang="en" sz="1200">
                <a:solidFill>
                  <a:srgbClr val="000000"/>
                </a:solidFill>
              </a:rPr>
              <a:t>.</a:t>
            </a:r>
            <a:endParaRPr sz="1200">
              <a:solidFill>
                <a:srgbClr val="000000"/>
              </a:solidFill>
            </a:endParaRPr>
          </a:p>
          <a:p>
            <a:pPr indent="0" lvl="0" marL="0" rtl="0" algn="l">
              <a:spcBef>
                <a:spcPts val="1200"/>
              </a:spcBef>
              <a:spcAft>
                <a:spcPts val="0"/>
              </a:spcAft>
              <a:buNone/>
            </a:pPr>
            <a:r>
              <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87"/>
          <p:cNvSpPr txBox="1"/>
          <p:nvPr>
            <p:ph type="title"/>
          </p:nvPr>
        </p:nvSpPr>
        <p:spPr>
          <a:xfrm>
            <a:off x="1162750" y="484350"/>
            <a:ext cx="4290600" cy="61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900"/>
              <a:t>Components Used</a:t>
            </a:r>
            <a:endParaRPr sz="2900"/>
          </a:p>
        </p:txBody>
      </p:sp>
      <p:sp>
        <p:nvSpPr>
          <p:cNvPr id="1960" name="Google Shape;1960;p87"/>
          <p:cNvSpPr txBox="1"/>
          <p:nvPr>
            <p:ph idx="1" type="subTitle"/>
          </p:nvPr>
        </p:nvSpPr>
        <p:spPr>
          <a:xfrm>
            <a:off x="849600" y="1889150"/>
            <a:ext cx="6574200" cy="23394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rPr>
              <a:t>ESP8266 ESP-01: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It is low power consuming Wi-Fi module with integrated TCP/IP protocol stack that can give any microcontroller access to WiFi network. It is self-contained SOC (System On a Chip) that doesn’t necessarily need a microcontroller to manipulate inputs and outputs.</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DHT11:</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It is a temperature and humidity sensor that generates calibrated digital output for temperature and humidity. It uses a humidity sensor and thermistor to measure surrounding environment. It has fast response and excellent quality.</a:t>
            </a:r>
            <a:endParaRPr sz="1200">
              <a:solidFill>
                <a:srgbClr val="000000"/>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l">
              <a:spcBef>
                <a:spcPts val="1200"/>
              </a:spcBef>
              <a:spcAft>
                <a:spcPts val="0"/>
              </a:spcAft>
              <a:buNone/>
            </a:pPr>
            <a:r>
              <a:t/>
            </a:r>
            <a:endParaRPr sz="1200"/>
          </a:p>
        </p:txBody>
      </p:sp>
      <p:pic>
        <p:nvPicPr>
          <p:cNvPr id="1961" name="Google Shape;1961;p87"/>
          <p:cNvPicPr preferRelativeResize="0"/>
          <p:nvPr/>
        </p:nvPicPr>
        <p:blipFill>
          <a:blip r:embed="rId3">
            <a:alphaModFix/>
          </a:blip>
          <a:stretch>
            <a:fillRect/>
          </a:stretch>
        </p:blipFill>
        <p:spPr>
          <a:xfrm>
            <a:off x="7576073" y="1889148"/>
            <a:ext cx="762725" cy="762750"/>
          </a:xfrm>
          <a:prstGeom prst="rect">
            <a:avLst/>
          </a:prstGeom>
          <a:noFill/>
          <a:ln>
            <a:noFill/>
          </a:ln>
        </p:spPr>
      </p:pic>
      <p:pic>
        <p:nvPicPr>
          <p:cNvPr id="1962" name="Google Shape;1962;p87"/>
          <p:cNvPicPr preferRelativeResize="0"/>
          <p:nvPr/>
        </p:nvPicPr>
        <p:blipFill>
          <a:blip r:embed="rId4">
            <a:alphaModFix/>
          </a:blip>
          <a:stretch>
            <a:fillRect/>
          </a:stretch>
        </p:blipFill>
        <p:spPr>
          <a:xfrm>
            <a:off x="8026225" y="3151025"/>
            <a:ext cx="718451" cy="718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88"/>
          <p:cNvSpPr txBox="1"/>
          <p:nvPr>
            <p:ph type="title"/>
          </p:nvPr>
        </p:nvSpPr>
        <p:spPr>
          <a:xfrm>
            <a:off x="1162750" y="767800"/>
            <a:ext cx="4290600" cy="4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6000"/>
              <a:t>Module-2</a:t>
            </a:r>
            <a:endParaRPr sz="6000"/>
          </a:p>
        </p:txBody>
      </p:sp>
      <p:sp>
        <p:nvSpPr>
          <p:cNvPr id="1968" name="Google Shape;1968;p88"/>
          <p:cNvSpPr txBox="1"/>
          <p:nvPr>
            <p:ph idx="1" type="subTitle"/>
          </p:nvPr>
        </p:nvSpPr>
        <p:spPr>
          <a:xfrm>
            <a:off x="1218575" y="1944900"/>
            <a:ext cx="6645900" cy="2080200"/>
          </a:xfrm>
          <a:prstGeom prst="rect">
            <a:avLst/>
          </a:prstGeom>
        </p:spPr>
        <p:txBody>
          <a:bodyPr anchorCtr="0" anchor="ctr" bIns="91425" lIns="91425" spcFirstLastPara="1" rIns="91425" wrap="square" tIns="91425">
            <a:normAutofit fontScale="92500"/>
          </a:bodyPr>
          <a:lstStyle/>
          <a:p>
            <a:pPr indent="0" lvl="0" marL="0" rtl="0" algn="just">
              <a:lnSpc>
                <a:spcPct val="115000"/>
              </a:lnSpc>
              <a:spcBef>
                <a:spcPts val="1200"/>
              </a:spcBef>
              <a:spcAft>
                <a:spcPts val="0"/>
              </a:spcAft>
              <a:buNone/>
            </a:pPr>
            <a:r>
              <a:rPr lang="en" sz="1900">
                <a:solidFill>
                  <a:schemeClr val="dk1"/>
                </a:solidFill>
              </a:rPr>
              <a:t>In the second module we are using Arduino as a microcontroller that will get the soil moisture through a moisture sensor and publish it to MQTT broker by using ESP8266 Wi-Fi module. </a:t>
            </a:r>
            <a:endParaRPr sz="1900">
              <a:solidFill>
                <a:srgbClr val="000000"/>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4" name="Google Shape;1974;p89"/>
          <p:cNvSpPr txBox="1"/>
          <p:nvPr>
            <p:ph idx="4294967295" type="title"/>
          </p:nvPr>
        </p:nvSpPr>
        <p:spPr>
          <a:xfrm>
            <a:off x="1162750" y="355900"/>
            <a:ext cx="4290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t>Components Used</a:t>
            </a:r>
            <a:endParaRPr sz="2900"/>
          </a:p>
        </p:txBody>
      </p:sp>
      <p:sp>
        <p:nvSpPr>
          <p:cNvPr id="1975" name="Google Shape;1975;p89"/>
          <p:cNvSpPr txBox="1"/>
          <p:nvPr>
            <p:ph idx="4294967295" type="subTitle"/>
          </p:nvPr>
        </p:nvSpPr>
        <p:spPr>
          <a:xfrm>
            <a:off x="103325" y="1291425"/>
            <a:ext cx="6730200" cy="2892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400">
                <a:solidFill>
                  <a:schemeClr val="dk1"/>
                </a:solidFill>
              </a:rPr>
              <a:t>Arduino Uno:</a:t>
            </a:r>
            <a:endParaRPr b="1" sz="1400">
              <a:solidFill>
                <a:schemeClr val="dk1"/>
              </a:solidFill>
            </a:endParaRPr>
          </a:p>
          <a:p>
            <a:pPr indent="0" lvl="0" marL="0" rtl="0" algn="just">
              <a:lnSpc>
                <a:spcPct val="115000"/>
              </a:lnSpc>
              <a:spcBef>
                <a:spcPts val="1200"/>
              </a:spcBef>
              <a:spcAft>
                <a:spcPts val="0"/>
              </a:spcAft>
              <a:buNone/>
            </a:pPr>
            <a:r>
              <a:rPr lang="en" sz="1100">
                <a:solidFill>
                  <a:schemeClr val="dk1"/>
                </a:solidFill>
              </a:rPr>
              <a:t>It is a microcontroller board based on the ATmega328. It has 14 digital I/O pins and 6 analog pins. It just need to connect with computer with a USB cable to upload the code and powered through a AC to DC adapter or a battery.</a:t>
            </a:r>
            <a:endParaRPr sz="1100">
              <a:solidFill>
                <a:schemeClr val="dk1"/>
              </a:solidFill>
            </a:endParaRPr>
          </a:p>
          <a:p>
            <a:pPr indent="0" lvl="0" marL="0" rtl="0" algn="just">
              <a:lnSpc>
                <a:spcPct val="115000"/>
              </a:lnSpc>
              <a:spcBef>
                <a:spcPts val="1200"/>
              </a:spcBef>
              <a:spcAft>
                <a:spcPts val="0"/>
              </a:spcAft>
              <a:buNone/>
            </a:pPr>
            <a:r>
              <a:rPr b="1" lang="en" sz="1400">
                <a:solidFill>
                  <a:schemeClr val="dk1"/>
                </a:solidFill>
              </a:rPr>
              <a:t>YL-69: </a:t>
            </a:r>
            <a:endParaRPr b="1" sz="1400">
              <a:solidFill>
                <a:schemeClr val="dk1"/>
              </a:solidFill>
            </a:endParaRPr>
          </a:p>
          <a:p>
            <a:pPr indent="0" lvl="0" marL="0" rtl="0" algn="just">
              <a:lnSpc>
                <a:spcPct val="115000"/>
              </a:lnSpc>
              <a:spcBef>
                <a:spcPts val="1200"/>
              </a:spcBef>
              <a:spcAft>
                <a:spcPts val="0"/>
              </a:spcAft>
              <a:buNone/>
            </a:pPr>
            <a:r>
              <a:rPr lang="en" sz="1100">
                <a:solidFill>
                  <a:schemeClr val="dk1"/>
                </a:solidFill>
              </a:rPr>
              <a:t>It is soil moisture sensor used to measure water content of soil. It can detect whether the soil is too dry or wet. This sensor uses the two probes to pass current through the soil, and then it reads that resistance to get the moisture level.</a:t>
            </a:r>
            <a:endParaRPr sz="1100">
              <a:solidFill>
                <a:schemeClr val="dk1"/>
              </a:solidFill>
            </a:endParaRPr>
          </a:p>
          <a:p>
            <a:pPr indent="0" lvl="0" marL="0" rtl="0" algn="just">
              <a:lnSpc>
                <a:spcPct val="115000"/>
              </a:lnSpc>
              <a:spcBef>
                <a:spcPts val="1200"/>
              </a:spcBef>
              <a:spcAft>
                <a:spcPts val="0"/>
              </a:spcAft>
              <a:buNone/>
            </a:pPr>
            <a:r>
              <a:rPr b="1" lang="en" sz="1400">
                <a:solidFill>
                  <a:schemeClr val="dk1"/>
                </a:solidFill>
              </a:rPr>
              <a:t>ESP8266 ESP-01:</a:t>
            </a:r>
            <a:endParaRPr b="1" sz="1400">
              <a:solidFill>
                <a:schemeClr val="dk1"/>
              </a:solidFill>
            </a:endParaRPr>
          </a:p>
          <a:p>
            <a:pPr indent="0" lvl="0" marL="0" rtl="0" algn="just">
              <a:lnSpc>
                <a:spcPct val="115000"/>
              </a:lnSpc>
              <a:spcBef>
                <a:spcPts val="1200"/>
              </a:spcBef>
              <a:spcAft>
                <a:spcPts val="1200"/>
              </a:spcAft>
              <a:buNone/>
            </a:pPr>
            <a:r>
              <a:rPr lang="en" sz="1100">
                <a:solidFill>
                  <a:schemeClr val="dk1"/>
                </a:solidFill>
              </a:rPr>
              <a:t>It is low power consuming Wi-Fi module with integrated TCP/IP protocol stack that can give any microcontroller access to WiFi network. It is self-contained SOC (System On a Chip) that doesn’t necessarily need a microcontroller to manipulate inputs and outputs.</a:t>
            </a:r>
            <a:endParaRPr sz="1100"/>
          </a:p>
        </p:txBody>
      </p:sp>
      <p:pic>
        <p:nvPicPr>
          <p:cNvPr id="1976" name="Google Shape;1976;p89"/>
          <p:cNvPicPr preferRelativeResize="0"/>
          <p:nvPr/>
        </p:nvPicPr>
        <p:blipFill>
          <a:blip r:embed="rId3">
            <a:alphaModFix/>
          </a:blip>
          <a:stretch>
            <a:fillRect/>
          </a:stretch>
        </p:blipFill>
        <p:spPr>
          <a:xfrm>
            <a:off x="7341474" y="1095650"/>
            <a:ext cx="1361000" cy="856025"/>
          </a:xfrm>
          <a:prstGeom prst="rect">
            <a:avLst/>
          </a:prstGeom>
          <a:noFill/>
          <a:ln>
            <a:noFill/>
          </a:ln>
        </p:spPr>
      </p:pic>
      <p:pic>
        <p:nvPicPr>
          <p:cNvPr id="1977" name="Google Shape;1977;p89"/>
          <p:cNvPicPr preferRelativeResize="0"/>
          <p:nvPr/>
        </p:nvPicPr>
        <p:blipFill>
          <a:blip r:embed="rId4">
            <a:alphaModFix/>
          </a:blip>
          <a:stretch>
            <a:fillRect/>
          </a:stretch>
        </p:blipFill>
        <p:spPr>
          <a:xfrm>
            <a:off x="7487715" y="2432600"/>
            <a:ext cx="856026" cy="856026"/>
          </a:xfrm>
          <a:prstGeom prst="rect">
            <a:avLst/>
          </a:prstGeom>
          <a:noFill/>
          <a:ln>
            <a:noFill/>
          </a:ln>
        </p:spPr>
      </p:pic>
      <p:pic>
        <p:nvPicPr>
          <p:cNvPr id="1978" name="Google Shape;1978;p89"/>
          <p:cNvPicPr preferRelativeResize="0"/>
          <p:nvPr/>
        </p:nvPicPr>
        <p:blipFill>
          <a:blip r:embed="rId5">
            <a:alphaModFix/>
          </a:blip>
          <a:stretch>
            <a:fillRect/>
          </a:stretch>
        </p:blipFill>
        <p:spPr>
          <a:xfrm>
            <a:off x="7487725" y="3769550"/>
            <a:ext cx="1068500" cy="10685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90"/>
          <p:cNvSpPr txBox="1"/>
          <p:nvPr>
            <p:ph type="title"/>
          </p:nvPr>
        </p:nvSpPr>
        <p:spPr>
          <a:xfrm>
            <a:off x="1162750" y="767800"/>
            <a:ext cx="4290600" cy="4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6000"/>
              <a:t>Module-3</a:t>
            </a:r>
            <a:endParaRPr sz="6000"/>
          </a:p>
        </p:txBody>
      </p:sp>
      <p:sp>
        <p:nvSpPr>
          <p:cNvPr id="1984" name="Google Shape;1984;p90"/>
          <p:cNvSpPr txBox="1"/>
          <p:nvPr>
            <p:ph idx="1" type="subTitle"/>
          </p:nvPr>
        </p:nvSpPr>
        <p:spPr>
          <a:xfrm>
            <a:off x="1102175" y="1848450"/>
            <a:ext cx="7347900" cy="26046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rPr>
              <a:t>In this module ESP8266 WiFi Module works as a subscriber who subscribes the moisture data from the MQTT Broker(Raspberry Pi). ESP8266 connected to relay i.e connected to motor and it will turn motor ON/OFF on the basis of soil moisture.</a:t>
            </a:r>
            <a:endParaRPr sz="1200">
              <a:solidFill>
                <a:srgbClr val="000000"/>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l">
              <a:spcBef>
                <a:spcPts val="1200"/>
              </a:spcBef>
              <a:spcAft>
                <a:spcPts val="0"/>
              </a:spcAft>
              <a:buNone/>
            </a:pPr>
            <a:r>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0" name="Google Shape;1990;p91"/>
          <p:cNvSpPr txBox="1"/>
          <p:nvPr>
            <p:ph idx="4294967295" type="title"/>
          </p:nvPr>
        </p:nvSpPr>
        <p:spPr>
          <a:xfrm>
            <a:off x="1218575" y="590700"/>
            <a:ext cx="42906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t>Components Used</a:t>
            </a:r>
            <a:endParaRPr sz="2900"/>
          </a:p>
        </p:txBody>
      </p:sp>
      <p:sp>
        <p:nvSpPr>
          <p:cNvPr id="1991" name="Google Shape;1991;p91"/>
          <p:cNvSpPr txBox="1"/>
          <p:nvPr>
            <p:ph idx="4294967295" type="subTitle"/>
          </p:nvPr>
        </p:nvSpPr>
        <p:spPr>
          <a:xfrm>
            <a:off x="459250" y="1531650"/>
            <a:ext cx="6964500" cy="3037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rPr>
              <a:t>Relay: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A relay is is an electrically operated switch. It means that it can be turned on or off, letting the current going through or not. when a relay contact is normally open (NO), there is an open contact when the relay is not energized. When a relay contact is Normally Closed (NC), there is a closed contact when the relay is energized.</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ESP8266 ESP-01:</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It is low power consuming Wi-Fi module with integrated TCP/IP protocol stack that can give any microcontroller access to WiFi network. It is self-contained SOC (System On a Chip) that doesn’t necessarily need a microcontroller to manipulate inputs and outputs.</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l">
              <a:spcBef>
                <a:spcPts val="1200"/>
              </a:spcBef>
              <a:spcAft>
                <a:spcPts val="1200"/>
              </a:spcAft>
              <a:buNone/>
            </a:pPr>
            <a:r>
              <a:t/>
            </a:r>
            <a:endParaRPr sz="1200"/>
          </a:p>
        </p:txBody>
      </p:sp>
      <p:pic>
        <p:nvPicPr>
          <p:cNvPr id="1992" name="Google Shape;1992;p91"/>
          <p:cNvPicPr preferRelativeResize="0"/>
          <p:nvPr/>
        </p:nvPicPr>
        <p:blipFill>
          <a:blip r:embed="rId3">
            <a:alphaModFix/>
          </a:blip>
          <a:stretch>
            <a:fillRect/>
          </a:stretch>
        </p:blipFill>
        <p:spPr>
          <a:xfrm>
            <a:off x="7984425" y="3513525"/>
            <a:ext cx="885525" cy="885550"/>
          </a:xfrm>
          <a:prstGeom prst="rect">
            <a:avLst/>
          </a:prstGeom>
          <a:noFill/>
          <a:ln>
            <a:noFill/>
          </a:ln>
        </p:spPr>
      </p:pic>
      <p:pic>
        <p:nvPicPr>
          <p:cNvPr id="1993" name="Google Shape;1993;p91"/>
          <p:cNvPicPr preferRelativeResize="0"/>
          <p:nvPr/>
        </p:nvPicPr>
        <p:blipFill>
          <a:blip r:embed="rId4">
            <a:alphaModFix/>
          </a:blip>
          <a:stretch>
            <a:fillRect/>
          </a:stretch>
        </p:blipFill>
        <p:spPr>
          <a:xfrm>
            <a:off x="7915525" y="1623500"/>
            <a:ext cx="885526" cy="8855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92"/>
          <p:cNvSpPr txBox="1"/>
          <p:nvPr>
            <p:ph type="title"/>
          </p:nvPr>
        </p:nvSpPr>
        <p:spPr>
          <a:xfrm>
            <a:off x="1590775" y="480025"/>
            <a:ext cx="6438000" cy="789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Think Board</a:t>
            </a:r>
            <a:endParaRPr/>
          </a:p>
        </p:txBody>
      </p:sp>
      <p:sp>
        <p:nvSpPr>
          <p:cNvPr id="1999" name="Google Shape;1999;p92"/>
          <p:cNvSpPr txBox="1"/>
          <p:nvPr>
            <p:ph idx="1" type="subTitle"/>
          </p:nvPr>
        </p:nvSpPr>
        <p:spPr>
          <a:xfrm>
            <a:off x="2391900" y="2989350"/>
            <a:ext cx="4360200" cy="9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000" name="Google Shape;2000;p92"/>
          <p:cNvPicPr preferRelativeResize="0"/>
          <p:nvPr/>
        </p:nvPicPr>
        <p:blipFill>
          <a:blip r:embed="rId3">
            <a:alphaModFix/>
          </a:blip>
          <a:stretch>
            <a:fillRect/>
          </a:stretch>
        </p:blipFill>
        <p:spPr>
          <a:xfrm>
            <a:off x="1771350" y="1578413"/>
            <a:ext cx="5734050" cy="256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5" name="Shape 785"/>
        <p:cNvGrpSpPr/>
        <p:nvPr/>
      </p:nvGrpSpPr>
      <p:grpSpPr>
        <a:xfrm>
          <a:off x="0" y="0"/>
          <a:ext cx="0" cy="0"/>
          <a:chOff x="0" y="0"/>
          <a:chExt cx="0" cy="0"/>
        </a:xfrm>
      </p:grpSpPr>
      <p:sp>
        <p:nvSpPr>
          <p:cNvPr id="786" name="Google Shape;786;p48"/>
          <p:cNvSpPr/>
          <p:nvPr/>
        </p:nvSpPr>
        <p:spPr>
          <a:xfrm>
            <a:off x="4157450" y="3040650"/>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1473650" y="3040650"/>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6841250" y="3040650"/>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txBox="1"/>
          <p:nvPr>
            <p:ph idx="17" type="title"/>
          </p:nvPr>
        </p:nvSpPr>
        <p:spPr>
          <a:xfrm>
            <a:off x="3398900" y="2939000"/>
            <a:ext cx="2336400" cy="593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t>05</a:t>
            </a:r>
            <a:endParaRPr sz="1800"/>
          </a:p>
        </p:txBody>
      </p:sp>
      <p:sp>
        <p:nvSpPr>
          <p:cNvPr id="790" name="Google Shape;790;p48"/>
          <p:cNvSpPr txBox="1"/>
          <p:nvPr>
            <p:ph idx="14" type="title"/>
          </p:nvPr>
        </p:nvSpPr>
        <p:spPr>
          <a:xfrm>
            <a:off x="720000" y="2939000"/>
            <a:ext cx="2336400" cy="593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t>04</a:t>
            </a:r>
            <a:endParaRPr sz="1800"/>
          </a:p>
        </p:txBody>
      </p:sp>
      <p:sp>
        <p:nvSpPr>
          <p:cNvPr id="791" name="Google Shape;791;p48"/>
          <p:cNvSpPr txBox="1"/>
          <p:nvPr>
            <p:ph idx="20" type="title"/>
          </p:nvPr>
        </p:nvSpPr>
        <p:spPr>
          <a:xfrm>
            <a:off x="6082650" y="2939000"/>
            <a:ext cx="2336400" cy="593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t>06</a:t>
            </a:r>
            <a:endParaRPr sz="1800"/>
          </a:p>
        </p:txBody>
      </p:sp>
      <p:sp>
        <p:nvSpPr>
          <p:cNvPr id="792" name="Google Shape;792;p48"/>
          <p:cNvSpPr/>
          <p:nvPr/>
        </p:nvSpPr>
        <p:spPr>
          <a:xfrm>
            <a:off x="1478550" y="1242875"/>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4162350" y="1242875"/>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6846150" y="1242875"/>
            <a:ext cx="819300" cy="46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1534050" y="474575"/>
            <a:ext cx="6075900" cy="598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txBox="1"/>
          <p:nvPr>
            <p:ph type="title"/>
          </p:nvPr>
        </p:nvSpPr>
        <p:spPr>
          <a:xfrm>
            <a:off x="715100" y="476275"/>
            <a:ext cx="7713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220"/>
              <a:t>                                   </a:t>
            </a:r>
            <a:r>
              <a:rPr lang="en" sz="2220"/>
              <a:t>Table of contents</a:t>
            </a:r>
            <a:endParaRPr sz="2220"/>
          </a:p>
        </p:txBody>
      </p:sp>
      <p:sp>
        <p:nvSpPr>
          <p:cNvPr id="797" name="Google Shape;797;p48"/>
          <p:cNvSpPr txBox="1"/>
          <p:nvPr>
            <p:ph idx="2" type="title"/>
          </p:nvPr>
        </p:nvSpPr>
        <p:spPr>
          <a:xfrm>
            <a:off x="720000" y="1879475"/>
            <a:ext cx="2336400" cy="527700"/>
          </a:xfrm>
          <a:prstGeom prst="rect">
            <a:avLst/>
          </a:prstGeom>
          <a:solidFill>
            <a:schemeClr val="l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sz="1800"/>
              <a:t>Our idea</a:t>
            </a:r>
            <a:endParaRPr sz="1800"/>
          </a:p>
        </p:txBody>
      </p:sp>
      <p:sp>
        <p:nvSpPr>
          <p:cNvPr id="798" name="Google Shape;798;p48"/>
          <p:cNvSpPr txBox="1"/>
          <p:nvPr>
            <p:ph idx="4" type="title"/>
          </p:nvPr>
        </p:nvSpPr>
        <p:spPr>
          <a:xfrm>
            <a:off x="3403800" y="1874475"/>
            <a:ext cx="2336400" cy="466500"/>
          </a:xfrm>
          <a:prstGeom prst="rect">
            <a:avLst/>
          </a:prstGeom>
          <a:solidFill>
            <a:schemeClr val="lt1"/>
          </a:solidFill>
        </p:spPr>
        <p:txBody>
          <a:bodyPr anchorCtr="0" anchor="ctr" bIns="91425" lIns="91425" spcFirstLastPara="1" rIns="91425" wrap="square" tIns="91425">
            <a:normAutofit/>
          </a:bodyPr>
          <a:lstStyle/>
          <a:p>
            <a:pPr indent="0" lvl="0" marL="0" rtl="0" algn="l">
              <a:spcBef>
                <a:spcPts val="0"/>
              </a:spcBef>
              <a:spcAft>
                <a:spcPts val="0"/>
              </a:spcAft>
              <a:buNone/>
            </a:pPr>
            <a:r>
              <a:rPr lang="en" sz="1700"/>
              <a:t> Application Scenario</a:t>
            </a:r>
            <a:endParaRPr sz="1700"/>
          </a:p>
        </p:txBody>
      </p:sp>
      <p:sp>
        <p:nvSpPr>
          <p:cNvPr id="799" name="Google Shape;799;p48"/>
          <p:cNvSpPr txBox="1"/>
          <p:nvPr>
            <p:ph idx="7" type="title"/>
          </p:nvPr>
        </p:nvSpPr>
        <p:spPr>
          <a:xfrm>
            <a:off x="6087600" y="1819825"/>
            <a:ext cx="2336400" cy="5277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1800"/>
              <a:t>Methodology</a:t>
            </a:r>
            <a:endParaRPr sz="1800"/>
          </a:p>
          <a:p>
            <a:pPr indent="0" lvl="0" marL="0" rtl="0" algn="ctr">
              <a:spcBef>
                <a:spcPts val="0"/>
              </a:spcBef>
              <a:spcAft>
                <a:spcPts val="0"/>
              </a:spcAft>
              <a:buNone/>
            </a:pPr>
            <a:r>
              <a:t/>
            </a:r>
            <a:endParaRPr sz="1800"/>
          </a:p>
        </p:txBody>
      </p:sp>
      <p:sp>
        <p:nvSpPr>
          <p:cNvPr id="800" name="Google Shape;800;p48"/>
          <p:cNvSpPr txBox="1"/>
          <p:nvPr>
            <p:ph idx="13" type="title"/>
          </p:nvPr>
        </p:nvSpPr>
        <p:spPr>
          <a:xfrm>
            <a:off x="720000" y="3532175"/>
            <a:ext cx="2336400" cy="527700"/>
          </a:xfrm>
          <a:prstGeom prst="rect">
            <a:avLst/>
          </a:prstGeom>
          <a:solidFill>
            <a:schemeClr val="lt1"/>
          </a:solidFill>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1800"/>
              <a:t>Proposed Solution</a:t>
            </a:r>
            <a:endParaRPr sz="1800"/>
          </a:p>
        </p:txBody>
      </p:sp>
      <p:sp>
        <p:nvSpPr>
          <p:cNvPr id="801" name="Google Shape;801;p48"/>
          <p:cNvSpPr txBox="1"/>
          <p:nvPr>
            <p:ph idx="16" type="title"/>
          </p:nvPr>
        </p:nvSpPr>
        <p:spPr>
          <a:xfrm>
            <a:off x="3403800" y="3532175"/>
            <a:ext cx="2336400" cy="527700"/>
          </a:xfrm>
          <a:prstGeom prst="rect">
            <a:avLst/>
          </a:prstGeom>
          <a:solidFill>
            <a:schemeClr val="l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sz="1800"/>
              <a:t>Business</a:t>
            </a:r>
            <a:r>
              <a:rPr lang="en" sz="1800"/>
              <a:t> Partner</a:t>
            </a:r>
            <a:endParaRPr sz="1800"/>
          </a:p>
        </p:txBody>
      </p:sp>
      <p:sp>
        <p:nvSpPr>
          <p:cNvPr id="802" name="Google Shape;802;p48"/>
          <p:cNvSpPr txBox="1"/>
          <p:nvPr>
            <p:ph idx="19" type="title"/>
          </p:nvPr>
        </p:nvSpPr>
        <p:spPr>
          <a:xfrm>
            <a:off x="6087600" y="3532175"/>
            <a:ext cx="2336400" cy="527700"/>
          </a:xfrm>
          <a:prstGeom prst="rect">
            <a:avLst/>
          </a:prstGeom>
          <a:solidFill>
            <a:schemeClr val="l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sz="1800"/>
              <a:t>Future Scope</a:t>
            </a:r>
            <a:endParaRPr sz="1800"/>
          </a:p>
        </p:txBody>
      </p:sp>
      <p:sp>
        <p:nvSpPr>
          <p:cNvPr id="803" name="Google Shape;803;p48"/>
          <p:cNvSpPr txBox="1"/>
          <p:nvPr>
            <p:ph idx="5" type="title"/>
          </p:nvPr>
        </p:nvSpPr>
        <p:spPr>
          <a:xfrm>
            <a:off x="3403800" y="1242875"/>
            <a:ext cx="2336400" cy="46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1800"/>
              <a:t>02</a:t>
            </a:r>
            <a:endParaRPr sz="1800"/>
          </a:p>
        </p:txBody>
      </p:sp>
      <p:sp>
        <p:nvSpPr>
          <p:cNvPr id="804" name="Google Shape;804;p48"/>
          <p:cNvSpPr txBox="1"/>
          <p:nvPr>
            <p:ph idx="8" type="title"/>
          </p:nvPr>
        </p:nvSpPr>
        <p:spPr>
          <a:xfrm>
            <a:off x="6082650" y="1149600"/>
            <a:ext cx="2336400" cy="593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1800"/>
              <a:t>03</a:t>
            </a:r>
            <a:endParaRPr sz="1800"/>
          </a:p>
        </p:txBody>
      </p:sp>
      <p:sp>
        <p:nvSpPr>
          <p:cNvPr id="805" name="Google Shape;805;p48"/>
          <p:cNvSpPr txBox="1"/>
          <p:nvPr>
            <p:ph idx="3" type="title"/>
          </p:nvPr>
        </p:nvSpPr>
        <p:spPr>
          <a:xfrm>
            <a:off x="720000" y="1215300"/>
            <a:ext cx="2336400" cy="527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t>01</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93"/>
          <p:cNvSpPr txBox="1"/>
          <p:nvPr>
            <p:ph idx="1" type="subTitle"/>
          </p:nvPr>
        </p:nvSpPr>
        <p:spPr>
          <a:xfrm>
            <a:off x="2391900" y="2989350"/>
            <a:ext cx="4360200" cy="9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006" name="Google Shape;2006;p93"/>
          <p:cNvPicPr preferRelativeResize="0"/>
          <p:nvPr/>
        </p:nvPicPr>
        <p:blipFill>
          <a:blip r:embed="rId3">
            <a:alphaModFix/>
          </a:blip>
          <a:stretch>
            <a:fillRect/>
          </a:stretch>
        </p:blipFill>
        <p:spPr>
          <a:xfrm>
            <a:off x="1310975" y="1296200"/>
            <a:ext cx="6625063" cy="26845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94"/>
          <p:cNvSpPr txBox="1"/>
          <p:nvPr>
            <p:ph type="title"/>
          </p:nvPr>
        </p:nvSpPr>
        <p:spPr>
          <a:xfrm>
            <a:off x="1670250" y="199600"/>
            <a:ext cx="5803500" cy="10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00"/>
              <a:t>Future Scope</a:t>
            </a:r>
            <a:endParaRPr sz="4000"/>
          </a:p>
        </p:txBody>
      </p:sp>
      <p:sp>
        <p:nvSpPr>
          <p:cNvPr id="2012" name="Google Shape;2012;p94"/>
          <p:cNvSpPr txBox="1"/>
          <p:nvPr>
            <p:ph idx="1" type="subTitle"/>
          </p:nvPr>
        </p:nvSpPr>
        <p:spPr>
          <a:xfrm>
            <a:off x="1077750" y="1188750"/>
            <a:ext cx="6988500" cy="2833200"/>
          </a:xfrm>
          <a:prstGeom prst="rect">
            <a:avLst/>
          </a:prstGeom>
        </p:spPr>
        <p:txBody>
          <a:bodyPr anchorCtr="0" anchor="ctr" bIns="91425" lIns="91425" spcFirstLastPara="1" rIns="91425" wrap="square" tIns="91425">
            <a:normAutofit/>
          </a:bodyPr>
          <a:lstStyle/>
          <a:p>
            <a:pPr indent="0" lvl="0" marL="0" rtl="0" algn="just">
              <a:lnSpc>
                <a:spcPct val="115000"/>
              </a:lnSpc>
              <a:spcBef>
                <a:spcPts val="1200"/>
              </a:spcBef>
              <a:spcAft>
                <a:spcPts val="0"/>
              </a:spcAft>
              <a:buNone/>
            </a:pPr>
            <a:r>
              <a:rPr lang="en" sz="1200">
                <a:solidFill>
                  <a:schemeClr val="dk1"/>
                </a:solidFill>
              </a:rPr>
              <a:t>This system will include the intelligent system which will analyze the frequency of water supply to a specific crop on the basis of weather condition and will identify the amount of water required in the field to prevent the crop from damage and send this information to farmer via SMS or e-Mail to ensure the arrangement of enough water for healthy farming.</a:t>
            </a:r>
            <a:endParaRPr sz="1200">
              <a:solidFill>
                <a:schemeClr val="dk1"/>
              </a:solidFill>
            </a:endParaRPr>
          </a:p>
          <a:p>
            <a:pPr indent="0" lvl="0" marL="0" rtl="0" algn="just">
              <a:lnSpc>
                <a:spcPct val="115000"/>
              </a:lnSpc>
              <a:spcBef>
                <a:spcPts val="1200"/>
              </a:spcBef>
              <a:spcAft>
                <a:spcPts val="0"/>
              </a:spcAft>
              <a:buNone/>
            </a:pPr>
            <a:r>
              <a:t/>
            </a:r>
            <a:endParaRPr sz="1200">
              <a:solidFill>
                <a:schemeClr val="dk1"/>
              </a:solidFill>
            </a:endParaRPr>
          </a:p>
          <a:p>
            <a:pPr indent="0" lvl="0" marL="0" rtl="0" algn="just">
              <a:lnSpc>
                <a:spcPct val="115000"/>
              </a:lnSpc>
              <a:spcBef>
                <a:spcPts val="1200"/>
              </a:spcBef>
              <a:spcAft>
                <a:spcPts val="0"/>
              </a:spcAft>
              <a:buNone/>
            </a:pPr>
            <a:r>
              <a:rPr lang="en" sz="1200">
                <a:solidFill>
                  <a:schemeClr val="dk1"/>
                </a:solidFill>
              </a:rPr>
              <a:t>Machine learning can be used to detect unidentified objects like to prevent crops from animals using Camera Motion Sensor and further an image can be sent via MMS to farmer as alert message.</a:t>
            </a:r>
            <a:endParaRPr sz="1200">
              <a:solidFill>
                <a:srgbClr val="000000"/>
              </a:solidFill>
            </a:endParaRPr>
          </a:p>
          <a:p>
            <a:pPr indent="0" lvl="0" marL="0" rtl="0" algn="ctr">
              <a:spcBef>
                <a:spcPts val="12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pic>
        <p:nvPicPr>
          <p:cNvPr id="2017" name="Google Shape;2017;p95"/>
          <p:cNvPicPr preferRelativeResize="0"/>
          <p:nvPr/>
        </p:nvPicPr>
        <p:blipFill>
          <a:blip r:embed="rId3">
            <a:alphaModFix/>
          </a:blip>
          <a:stretch>
            <a:fillRect/>
          </a:stretch>
        </p:blipFill>
        <p:spPr>
          <a:xfrm>
            <a:off x="1637875" y="1014425"/>
            <a:ext cx="6204750" cy="347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9"/>
          <p:cNvSpPr txBox="1"/>
          <p:nvPr>
            <p:ph type="title"/>
          </p:nvPr>
        </p:nvSpPr>
        <p:spPr>
          <a:xfrm>
            <a:off x="720000" y="1225350"/>
            <a:ext cx="7136700" cy="928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6000"/>
              <a:t>   </a:t>
            </a:r>
            <a:r>
              <a:rPr lang="en" sz="6000"/>
              <a:t>Problem Statement</a:t>
            </a:r>
            <a:endParaRPr sz="6000"/>
          </a:p>
        </p:txBody>
      </p:sp>
      <p:sp>
        <p:nvSpPr>
          <p:cNvPr id="811" name="Google Shape;811;p49"/>
          <p:cNvSpPr txBox="1"/>
          <p:nvPr>
            <p:ph idx="1" type="subTitle"/>
          </p:nvPr>
        </p:nvSpPr>
        <p:spPr>
          <a:xfrm>
            <a:off x="1107625" y="2661750"/>
            <a:ext cx="6916500" cy="10287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Design a dashboard or APP that will give crop</a:t>
            </a:r>
            <a:endParaRPr/>
          </a:p>
          <a:p>
            <a:pPr indent="0" lvl="0" marL="0" rtl="0" algn="just">
              <a:spcBef>
                <a:spcPts val="0"/>
              </a:spcBef>
              <a:spcAft>
                <a:spcPts val="0"/>
              </a:spcAft>
              <a:buNone/>
            </a:pPr>
            <a:r>
              <a:rPr lang="en"/>
              <a:t>yield estimation, to improve the crop output and</a:t>
            </a:r>
            <a:endParaRPr/>
          </a:p>
          <a:p>
            <a:pPr indent="0" lvl="0" marL="0" rtl="0" algn="just">
              <a:spcBef>
                <a:spcPts val="0"/>
              </a:spcBef>
              <a:spcAft>
                <a:spcPts val="0"/>
              </a:spcAft>
              <a:buNone/>
            </a:pPr>
            <a:r>
              <a:rPr lang="en"/>
              <a:t>efficient use of fertilizers.</a:t>
            </a:r>
            <a:endParaRPr/>
          </a:p>
          <a:p>
            <a:pPr indent="0" lvl="0" marL="0" rtl="0" algn="just">
              <a:spcBef>
                <a:spcPts val="0"/>
              </a:spcBef>
              <a:spcAft>
                <a:spcPts val="0"/>
              </a:spcAft>
              <a:buNone/>
            </a:pPr>
            <a:r>
              <a:t/>
            </a:r>
            <a:endParaRPr/>
          </a:p>
        </p:txBody>
      </p:sp>
      <p:grpSp>
        <p:nvGrpSpPr>
          <p:cNvPr id="812" name="Google Shape;812;p49"/>
          <p:cNvGrpSpPr/>
          <p:nvPr/>
        </p:nvGrpSpPr>
        <p:grpSpPr>
          <a:xfrm rot="1610637">
            <a:off x="7376305" y="199414"/>
            <a:ext cx="1136024" cy="1059060"/>
            <a:chOff x="1264450" y="327675"/>
            <a:chExt cx="1626975" cy="1584650"/>
          </a:xfrm>
        </p:grpSpPr>
        <p:sp>
          <p:nvSpPr>
            <p:cNvPr id="813" name="Google Shape;813;p49"/>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49"/>
          <p:cNvGrpSpPr/>
          <p:nvPr/>
        </p:nvGrpSpPr>
        <p:grpSpPr>
          <a:xfrm rot="-1912190">
            <a:off x="362851" y="391199"/>
            <a:ext cx="835043" cy="913639"/>
            <a:chOff x="3181175" y="1527795"/>
            <a:chExt cx="817381" cy="760543"/>
          </a:xfrm>
        </p:grpSpPr>
        <p:sp>
          <p:nvSpPr>
            <p:cNvPr id="819" name="Google Shape;819;p49"/>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0"/>
          <p:cNvSpPr/>
          <p:nvPr/>
        </p:nvSpPr>
        <p:spPr>
          <a:xfrm>
            <a:off x="1534050" y="474575"/>
            <a:ext cx="6075900" cy="598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txBox="1"/>
          <p:nvPr>
            <p:ph idx="6" type="title"/>
          </p:nvPr>
        </p:nvSpPr>
        <p:spPr>
          <a:xfrm>
            <a:off x="720000" y="473775"/>
            <a:ext cx="77040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YIELD ESTIMATION</a:t>
            </a:r>
            <a:endParaRPr>
              <a:solidFill>
                <a:schemeClr val="lt1"/>
              </a:solidFill>
            </a:endParaRPr>
          </a:p>
        </p:txBody>
      </p:sp>
      <p:sp>
        <p:nvSpPr>
          <p:cNvPr id="828" name="Google Shape;828;p50"/>
          <p:cNvSpPr txBox="1"/>
          <p:nvPr>
            <p:ph idx="1" type="subTitle"/>
          </p:nvPr>
        </p:nvSpPr>
        <p:spPr>
          <a:xfrm>
            <a:off x="393900" y="2259225"/>
            <a:ext cx="2662500" cy="1308300"/>
          </a:xfrm>
          <a:prstGeom prst="rect">
            <a:avLst/>
          </a:prstGeom>
        </p:spPr>
        <p:txBody>
          <a:bodyPr anchorCtr="0" anchor="ctr" bIns="91425" lIns="91425" spcFirstLastPara="1" rIns="91425" wrap="square" tIns="91425">
            <a:noAutofit/>
          </a:bodyPr>
          <a:lstStyle/>
          <a:p>
            <a:pPr indent="0" lvl="0" marL="6845" marR="17405" rtl="0" algn="ctr">
              <a:lnSpc>
                <a:spcPct val="95000"/>
              </a:lnSpc>
              <a:spcBef>
                <a:spcPts val="0"/>
              </a:spcBef>
              <a:spcAft>
                <a:spcPts val="0"/>
              </a:spcAft>
              <a:buSzPts val="852"/>
              <a:buNone/>
            </a:pPr>
            <a:r>
              <a:rPr lang="en" sz="1200">
                <a:solidFill>
                  <a:schemeClr val="dk1"/>
                </a:solidFill>
                <a:latin typeface="Arial"/>
                <a:ea typeface="Arial"/>
                <a:cs typeface="Arial"/>
                <a:sym typeface="Arial"/>
              </a:rPr>
              <a:t>Yield monitoring is the mechanism used to analyze various aspects corresponding to agricultural yield, like grain mass flow, moisture content, and harvested grain quantity.</a:t>
            </a:r>
            <a:endParaRPr sz="1200">
              <a:solidFill>
                <a:schemeClr val="dk1"/>
              </a:solidFill>
            </a:endParaRPr>
          </a:p>
        </p:txBody>
      </p:sp>
      <p:sp>
        <p:nvSpPr>
          <p:cNvPr id="829" name="Google Shape;829;p50"/>
          <p:cNvSpPr txBox="1"/>
          <p:nvPr>
            <p:ph idx="3" type="subTitle"/>
          </p:nvPr>
        </p:nvSpPr>
        <p:spPr>
          <a:xfrm>
            <a:off x="3403800" y="2284950"/>
            <a:ext cx="2336400" cy="1443300"/>
          </a:xfrm>
          <a:prstGeom prst="rect">
            <a:avLst/>
          </a:prstGeom>
        </p:spPr>
        <p:txBody>
          <a:bodyPr anchorCtr="0" anchor="ctr" bIns="91425" lIns="91425" spcFirstLastPara="1" rIns="91425" wrap="square" tIns="91425">
            <a:noAutofit/>
          </a:bodyPr>
          <a:lstStyle/>
          <a:p>
            <a:pPr indent="7594" lvl="0" marL="11468" marR="24237" rtl="0" algn="ctr">
              <a:lnSpc>
                <a:spcPct val="95000"/>
              </a:lnSpc>
              <a:spcBef>
                <a:spcPts val="2323"/>
              </a:spcBef>
              <a:spcAft>
                <a:spcPts val="0"/>
              </a:spcAft>
              <a:buSzPts val="852"/>
              <a:buNone/>
            </a:pPr>
            <a:r>
              <a:rPr lang="en" sz="1200">
                <a:solidFill>
                  <a:schemeClr val="dk1"/>
                </a:solidFill>
                <a:latin typeface="Arial"/>
                <a:ea typeface="Arial"/>
                <a:cs typeface="Arial"/>
                <a:sym typeface="Arial"/>
              </a:rPr>
              <a:t>Predicting the right harvesting time not only helps to maximize the crop quality and production but also provides an opportunity to adjust the management strategy.</a:t>
            </a:r>
            <a:endParaRPr sz="1200">
              <a:solidFill>
                <a:schemeClr val="dk1"/>
              </a:solidFill>
            </a:endParaRPr>
          </a:p>
        </p:txBody>
      </p:sp>
      <p:sp>
        <p:nvSpPr>
          <p:cNvPr id="830" name="Google Shape;830;p50"/>
          <p:cNvSpPr txBox="1"/>
          <p:nvPr>
            <p:ph idx="5" type="subTitle"/>
          </p:nvPr>
        </p:nvSpPr>
        <p:spPr>
          <a:xfrm>
            <a:off x="6087600" y="2419975"/>
            <a:ext cx="2807100" cy="1526700"/>
          </a:xfrm>
          <a:prstGeom prst="rect">
            <a:avLst/>
          </a:prstGeom>
        </p:spPr>
        <p:txBody>
          <a:bodyPr anchorCtr="0" anchor="ctr" bIns="91425" lIns="91425" spcFirstLastPara="1" rIns="91425" wrap="square" tIns="91425">
            <a:noAutofit/>
          </a:bodyPr>
          <a:lstStyle/>
          <a:p>
            <a:pPr indent="-8585" lvl="0" marL="16916" marR="24091" rtl="0" algn="ctr">
              <a:lnSpc>
                <a:spcPct val="105000"/>
              </a:lnSpc>
              <a:spcBef>
                <a:spcPts val="0"/>
              </a:spcBef>
              <a:spcAft>
                <a:spcPts val="0"/>
              </a:spcAft>
              <a:buSzPts val="852"/>
              <a:buNone/>
            </a:pPr>
            <a:r>
              <a:rPr lang="en" sz="1200">
                <a:solidFill>
                  <a:schemeClr val="dk1"/>
                </a:solidFill>
                <a:latin typeface="Arial"/>
                <a:ea typeface="Arial"/>
                <a:cs typeface="Arial"/>
                <a:sym typeface="Arial"/>
              </a:rPr>
              <a:t>Wireless sensors placed strategically around fields are providing farmers with up-to-date information in real-time, allowing them to adapt the care that the crops need, which results in higher food production with less waste. </a:t>
            </a:r>
            <a:endParaRPr sz="1200">
              <a:solidFill>
                <a:schemeClr val="dk1"/>
              </a:solidFill>
              <a:latin typeface="Arial"/>
              <a:ea typeface="Arial"/>
              <a:cs typeface="Arial"/>
              <a:sym typeface="Arial"/>
            </a:endParaRPr>
          </a:p>
          <a:p>
            <a:pPr indent="0" lvl="0" marL="0" rtl="0" algn="ctr">
              <a:lnSpc>
                <a:spcPct val="105000"/>
              </a:lnSpc>
              <a:spcBef>
                <a:spcPts val="0"/>
              </a:spcBef>
              <a:spcAft>
                <a:spcPts val="0"/>
              </a:spcAft>
              <a:buSzPts val="852"/>
              <a:buNone/>
            </a:pPr>
            <a:r>
              <a:t/>
            </a:r>
            <a:endParaRPr sz="1200">
              <a:solidFill>
                <a:schemeClr val="dk1"/>
              </a:solidFill>
            </a:endParaRPr>
          </a:p>
        </p:txBody>
      </p:sp>
      <p:grpSp>
        <p:nvGrpSpPr>
          <p:cNvPr id="831" name="Google Shape;831;p50"/>
          <p:cNvGrpSpPr/>
          <p:nvPr/>
        </p:nvGrpSpPr>
        <p:grpSpPr>
          <a:xfrm>
            <a:off x="7068438" y="1734432"/>
            <a:ext cx="374724" cy="399014"/>
            <a:chOff x="3396974" y="1172239"/>
            <a:chExt cx="374724" cy="399014"/>
          </a:xfrm>
        </p:grpSpPr>
        <p:sp>
          <p:nvSpPr>
            <p:cNvPr id="832" name="Google Shape;832;p50"/>
            <p:cNvSpPr/>
            <p:nvPr/>
          </p:nvSpPr>
          <p:spPr>
            <a:xfrm>
              <a:off x="3514790" y="1309026"/>
              <a:ext cx="140274" cy="203008"/>
            </a:xfrm>
            <a:custGeom>
              <a:rect b="b" l="l" r="r" t="t"/>
              <a:pathLst>
                <a:path extrusionOk="0" h="6870" w="4747">
                  <a:moveTo>
                    <a:pt x="2373" y="936"/>
                  </a:moveTo>
                  <a:cubicBezTo>
                    <a:pt x="2591" y="936"/>
                    <a:pt x="2769" y="1113"/>
                    <a:pt x="2769" y="1332"/>
                  </a:cubicBezTo>
                  <a:cubicBezTo>
                    <a:pt x="2769" y="1551"/>
                    <a:pt x="2593" y="1728"/>
                    <a:pt x="2373" y="1728"/>
                  </a:cubicBezTo>
                  <a:cubicBezTo>
                    <a:pt x="2155" y="1728"/>
                    <a:pt x="1978" y="1551"/>
                    <a:pt x="1978" y="1332"/>
                  </a:cubicBezTo>
                  <a:cubicBezTo>
                    <a:pt x="1978" y="1113"/>
                    <a:pt x="2155" y="936"/>
                    <a:pt x="2373" y="936"/>
                  </a:cubicBezTo>
                  <a:close/>
                  <a:moveTo>
                    <a:pt x="1583" y="2123"/>
                  </a:moveTo>
                  <a:cubicBezTo>
                    <a:pt x="1800" y="2123"/>
                    <a:pt x="1979" y="2299"/>
                    <a:pt x="1979" y="2519"/>
                  </a:cubicBezTo>
                  <a:cubicBezTo>
                    <a:pt x="1979" y="2736"/>
                    <a:pt x="1801" y="2914"/>
                    <a:pt x="1583" y="2914"/>
                  </a:cubicBezTo>
                  <a:cubicBezTo>
                    <a:pt x="1365" y="2914"/>
                    <a:pt x="1186" y="2738"/>
                    <a:pt x="1186" y="2519"/>
                  </a:cubicBezTo>
                  <a:cubicBezTo>
                    <a:pt x="1186" y="2299"/>
                    <a:pt x="1364" y="2123"/>
                    <a:pt x="1583" y="2123"/>
                  </a:cubicBezTo>
                  <a:close/>
                  <a:moveTo>
                    <a:pt x="3164" y="2123"/>
                  </a:moveTo>
                  <a:cubicBezTo>
                    <a:pt x="3382" y="2123"/>
                    <a:pt x="3559" y="2299"/>
                    <a:pt x="3559" y="2519"/>
                  </a:cubicBezTo>
                  <a:cubicBezTo>
                    <a:pt x="3559" y="2736"/>
                    <a:pt x="3383" y="2914"/>
                    <a:pt x="3164" y="2914"/>
                  </a:cubicBezTo>
                  <a:cubicBezTo>
                    <a:pt x="2946" y="2914"/>
                    <a:pt x="2768" y="2738"/>
                    <a:pt x="2768" y="2519"/>
                  </a:cubicBezTo>
                  <a:cubicBezTo>
                    <a:pt x="2769" y="2299"/>
                    <a:pt x="2946" y="2123"/>
                    <a:pt x="3164" y="2123"/>
                  </a:cubicBezTo>
                  <a:close/>
                  <a:moveTo>
                    <a:pt x="791" y="3309"/>
                  </a:moveTo>
                  <a:cubicBezTo>
                    <a:pt x="1010" y="3309"/>
                    <a:pt x="1186" y="3486"/>
                    <a:pt x="1186" y="3705"/>
                  </a:cubicBezTo>
                  <a:cubicBezTo>
                    <a:pt x="1186" y="3923"/>
                    <a:pt x="1010" y="4101"/>
                    <a:pt x="791" y="4101"/>
                  </a:cubicBezTo>
                  <a:cubicBezTo>
                    <a:pt x="573" y="4101"/>
                    <a:pt x="395" y="3924"/>
                    <a:pt x="395" y="3705"/>
                  </a:cubicBezTo>
                  <a:cubicBezTo>
                    <a:pt x="395" y="3486"/>
                    <a:pt x="571" y="3309"/>
                    <a:pt x="791" y="3309"/>
                  </a:cubicBezTo>
                  <a:close/>
                  <a:moveTo>
                    <a:pt x="2373" y="3309"/>
                  </a:moveTo>
                  <a:cubicBezTo>
                    <a:pt x="2591" y="3309"/>
                    <a:pt x="2769" y="3486"/>
                    <a:pt x="2769" y="3705"/>
                  </a:cubicBezTo>
                  <a:cubicBezTo>
                    <a:pt x="2769" y="3923"/>
                    <a:pt x="2593" y="4101"/>
                    <a:pt x="2373" y="4101"/>
                  </a:cubicBezTo>
                  <a:cubicBezTo>
                    <a:pt x="2155" y="4099"/>
                    <a:pt x="1978" y="3923"/>
                    <a:pt x="1978" y="3705"/>
                  </a:cubicBezTo>
                  <a:cubicBezTo>
                    <a:pt x="1978" y="3486"/>
                    <a:pt x="2154" y="3309"/>
                    <a:pt x="2373" y="3309"/>
                  </a:cubicBezTo>
                  <a:close/>
                  <a:moveTo>
                    <a:pt x="3956" y="3309"/>
                  </a:moveTo>
                  <a:cubicBezTo>
                    <a:pt x="4173" y="3309"/>
                    <a:pt x="4352" y="3486"/>
                    <a:pt x="4352" y="3705"/>
                  </a:cubicBezTo>
                  <a:cubicBezTo>
                    <a:pt x="4352" y="3923"/>
                    <a:pt x="4174" y="4101"/>
                    <a:pt x="3956" y="4101"/>
                  </a:cubicBezTo>
                  <a:cubicBezTo>
                    <a:pt x="3738" y="4101"/>
                    <a:pt x="3559" y="3924"/>
                    <a:pt x="3559" y="3705"/>
                  </a:cubicBezTo>
                  <a:cubicBezTo>
                    <a:pt x="3559" y="3486"/>
                    <a:pt x="3737" y="3309"/>
                    <a:pt x="3956" y="3309"/>
                  </a:cubicBezTo>
                  <a:close/>
                  <a:moveTo>
                    <a:pt x="1583" y="4494"/>
                  </a:moveTo>
                  <a:cubicBezTo>
                    <a:pt x="1800" y="4494"/>
                    <a:pt x="1979" y="4671"/>
                    <a:pt x="1979" y="4891"/>
                  </a:cubicBezTo>
                  <a:cubicBezTo>
                    <a:pt x="1979" y="5109"/>
                    <a:pt x="1800" y="5286"/>
                    <a:pt x="1583" y="5286"/>
                  </a:cubicBezTo>
                  <a:cubicBezTo>
                    <a:pt x="1365" y="5286"/>
                    <a:pt x="1186" y="5109"/>
                    <a:pt x="1186" y="4891"/>
                  </a:cubicBezTo>
                  <a:cubicBezTo>
                    <a:pt x="1186" y="4671"/>
                    <a:pt x="1364" y="4494"/>
                    <a:pt x="1583" y="4494"/>
                  </a:cubicBezTo>
                  <a:close/>
                  <a:moveTo>
                    <a:pt x="3164" y="4494"/>
                  </a:moveTo>
                  <a:cubicBezTo>
                    <a:pt x="3382" y="4494"/>
                    <a:pt x="3559" y="4671"/>
                    <a:pt x="3559" y="4891"/>
                  </a:cubicBezTo>
                  <a:cubicBezTo>
                    <a:pt x="3559" y="5109"/>
                    <a:pt x="3383" y="5286"/>
                    <a:pt x="3164" y="5286"/>
                  </a:cubicBezTo>
                  <a:cubicBezTo>
                    <a:pt x="2946" y="5286"/>
                    <a:pt x="2768" y="5109"/>
                    <a:pt x="2768" y="4891"/>
                  </a:cubicBezTo>
                  <a:cubicBezTo>
                    <a:pt x="2768" y="4671"/>
                    <a:pt x="2944" y="4494"/>
                    <a:pt x="3164" y="4494"/>
                  </a:cubicBezTo>
                  <a:close/>
                  <a:moveTo>
                    <a:pt x="2373" y="5681"/>
                  </a:moveTo>
                  <a:cubicBezTo>
                    <a:pt x="2591" y="5681"/>
                    <a:pt x="2769" y="5857"/>
                    <a:pt x="2769" y="6077"/>
                  </a:cubicBezTo>
                  <a:cubicBezTo>
                    <a:pt x="2769" y="6296"/>
                    <a:pt x="2591" y="6472"/>
                    <a:pt x="2373" y="6472"/>
                  </a:cubicBezTo>
                  <a:cubicBezTo>
                    <a:pt x="2155" y="6472"/>
                    <a:pt x="1978" y="6296"/>
                    <a:pt x="1978" y="6077"/>
                  </a:cubicBezTo>
                  <a:cubicBezTo>
                    <a:pt x="1978" y="5857"/>
                    <a:pt x="2154" y="5681"/>
                    <a:pt x="2373" y="5681"/>
                  </a:cubicBezTo>
                  <a:close/>
                  <a:moveTo>
                    <a:pt x="2370" y="1"/>
                  </a:moveTo>
                  <a:lnTo>
                    <a:pt x="722" y="2115"/>
                  </a:lnTo>
                  <a:cubicBezTo>
                    <a:pt x="622" y="2280"/>
                    <a:pt x="0" y="2862"/>
                    <a:pt x="0" y="4099"/>
                  </a:cubicBezTo>
                  <a:cubicBezTo>
                    <a:pt x="0" y="5626"/>
                    <a:pt x="1065" y="6869"/>
                    <a:pt x="2373" y="6869"/>
                  </a:cubicBezTo>
                  <a:cubicBezTo>
                    <a:pt x="3681" y="6869"/>
                    <a:pt x="4746" y="5627"/>
                    <a:pt x="4746" y="4099"/>
                  </a:cubicBezTo>
                  <a:cubicBezTo>
                    <a:pt x="4746" y="2635"/>
                    <a:pt x="3835" y="2008"/>
                    <a:pt x="3758" y="1816"/>
                  </a:cubicBezTo>
                  <a:lnTo>
                    <a:pt x="2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3456340" y="1291059"/>
              <a:ext cx="257144" cy="280193"/>
            </a:xfrm>
            <a:custGeom>
              <a:rect b="b" l="l" r="r" t="t"/>
              <a:pathLst>
                <a:path extrusionOk="0" h="9482" w="8702">
                  <a:moveTo>
                    <a:pt x="4878" y="0"/>
                  </a:moveTo>
                  <a:lnTo>
                    <a:pt x="6432" y="2034"/>
                  </a:lnTo>
                  <a:cubicBezTo>
                    <a:pt x="6441" y="2046"/>
                    <a:pt x="6450" y="2059"/>
                    <a:pt x="6458" y="2072"/>
                  </a:cubicBezTo>
                  <a:cubicBezTo>
                    <a:pt x="7130" y="2752"/>
                    <a:pt x="7515" y="3705"/>
                    <a:pt x="7515" y="4706"/>
                  </a:cubicBezTo>
                  <a:cubicBezTo>
                    <a:pt x="7515" y="6669"/>
                    <a:pt x="6095" y="8266"/>
                    <a:pt x="4351" y="8266"/>
                  </a:cubicBezTo>
                  <a:cubicBezTo>
                    <a:pt x="2606" y="8266"/>
                    <a:pt x="1188" y="6669"/>
                    <a:pt x="1188" y="4706"/>
                  </a:cubicBezTo>
                  <a:cubicBezTo>
                    <a:pt x="1188" y="3819"/>
                    <a:pt x="1468" y="3001"/>
                    <a:pt x="2044" y="2277"/>
                  </a:cubicBezTo>
                  <a:lnTo>
                    <a:pt x="3819" y="1"/>
                  </a:lnTo>
                  <a:lnTo>
                    <a:pt x="3819" y="1"/>
                  </a:lnTo>
                  <a:cubicBezTo>
                    <a:pt x="1671" y="289"/>
                    <a:pt x="1" y="2288"/>
                    <a:pt x="1" y="4707"/>
                  </a:cubicBezTo>
                  <a:cubicBezTo>
                    <a:pt x="1" y="7325"/>
                    <a:pt x="1953" y="9481"/>
                    <a:pt x="4351" y="9481"/>
                  </a:cubicBezTo>
                  <a:cubicBezTo>
                    <a:pt x="6750" y="9481"/>
                    <a:pt x="8702" y="7325"/>
                    <a:pt x="8702" y="4707"/>
                  </a:cubicBezTo>
                  <a:cubicBezTo>
                    <a:pt x="8702" y="2286"/>
                    <a:pt x="7029" y="286"/>
                    <a:pt x="48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3629178" y="1172268"/>
              <a:ext cx="50590" cy="107119"/>
            </a:xfrm>
            <a:custGeom>
              <a:rect b="b" l="l" r="r" t="t"/>
              <a:pathLst>
                <a:path extrusionOk="0" h="3625" w="1712">
                  <a:moveTo>
                    <a:pt x="897" y="0"/>
                  </a:moveTo>
                  <a:cubicBezTo>
                    <a:pt x="891" y="0"/>
                    <a:pt x="884" y="0"/>
                    <a:pt x="877" y="1"/>
                  </a:cubicBezTo>
                  <a:cubicBezTo>
                    <a:pt x="575" y="19"/>
                    <a:pt x="281" y="75"/>
                    <a:pt x="1" y="178"/>
                  </a:cubicBezTo>
                  <a:cubicBezTo>
                    <a:pt x="557" y="857"/>
                    <a:pt x="875" y="1736"/>
                    <a:pt x="875" y="2638"/>
                  </a:cubicBezTo>
                  <a:lnTo>
                    <a:pt x="875" y="3624"/>
                  </a:lnTo>
                  <a:lnTo>
                    <a:pt x="1164" y="3123"/>
                  </a:lnTo>
                  <a:cubicBezTo>
                    <a:pt x="1677" y="2233"/>
                    <a:pt x="1712" y="1139"/>
                    <a:pt x="1257" y="219"/>
                  </a:cubicBezTo>
                  <a:cubicBezTo>
                    <a:pt x="1190" y="83"/>
                    <a:pt x="1057" y="0"/>
                    <a:pt x="8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3487042" y="1172239"/>
              <a:ext cx="52835" cy="112615"/>
            </a:xfrm>
            <a:custGeom>
              <a:rect b="b" l="l" r="r" t="t"/>
              <a:pathLst>
                <a:path extrusionOk="0" h="3811" w="1788">
                  <a:moveTo>
                    <a:pt x="820" y="1"/>
                  </a:moveTo>
                  <a:cubicBezTo>
                    <a:pt x="666" y="1"/>
                    <a:pt x="523" y="82"/>
                    <a:pt x="453" y="220"/>
                  </a:cubicBezTo>
                  <a:cubicBezTo>
                    <a:pt x="0" y="1140"/>
                    <a:pt x="34" y="2236"/>
                    <a:pt x="547" y="3124"/>
                  </a:cubicBezTo>
                  <a:lnTo>
                    <a:pt x="944" y="3811"/>
                  </a:lnTo>
                  <a:cubicBezTo>
                    <a:pt x="944" y="3796"/>
                    <a:pt x="939" y="3781"/>
                    <a:pt x="939" y="3766"/>
                  </a:cubicBezTo>
                  <a:lnTo>
                    <a:pt x="939" y="2639"/>
                  </a:lnTo>
                  <a:cubicBezTo>
                    <a:pt x="939" y="1752"/>
                    <a:pt x="1248" y="885"/>
                    <a:pt x="1787" y="213"/>
                  </a:cubicBezTo>
                  <a:cubicBezTo>
                    <a:pt x="1485" y="90"/>
                    <a:pt x="1166" y="23"/>
                    <a:pt x="834" y="1"/>
                  </a:cubicBezTo>
                  <a:cubicBezTo>
                    <a:pt x="829" y="1"/>
                    <a:pt x="824" y="1"/>
                    <a:pt x="8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3538164" y="1172268"/>
              <a:ext cx="93585" cy="102332"/>
            </a:xfrm>
            <a:custGeom>
              <a:rect b="b" l="l" r="r" t="t"/>
              <a:pathLst>
                <a:path extrusionOk="0" h="3463" w="3167">
                  <a:moveTo>
                    <a:pt x="1582" y="0"/>
                  </a:moveTo>
                  <a:cubicBezTo>
                    <a:pt x="1505" y="0"/>
                    <a:pt x="1429" y="23"/>
                    <a:pt x="1363" y="67"/>
                  </a:cubicBezTo>
                  <a:cubicBezTo>
                    <a:pt x="510" y="636"/>
                    <a:pt x="1" y="1613"/>
                    <a:pt x="1" y="2640"/>
                  </a:cubicBezTo>
                  <a:lnTo>
                    <a:pt x="1" y="3462"/>
                  </a:lnTo>
                  <a:cubicBezTo>
                    <a:pt x="500" y="3288"/>
                    <a:pt x="1031" y="3192"/>
                    <a:pt x="1583" y="3192"/>
                  </a:cubicBezTo>
                  <a:cubicBezTo>
                    <a:pt x="2136" y="3192"/>
                    <a:pt x="2666" y="3288"/>
                    <a:pt x="3166" y="3462"/>
                  </a:cubicBezTo>
                  <a:lnTo>
                    <a:pt x="3166" y="2640"/>
                  </a:lnTo>
                  <a:cubicBezTo>
                    <a:pt x="3165" y="1613"/>
                    <a:pt x="2655" y="634"/>
                    <a:pt x="1802" y="67"/>
                  </a:cubicBezTo>
                  <a:cubicBezTo>
                    <a:pt x="1735" y="23"/>
                    <a:pt x="1658" y="0"/>
                    <a:pt x="15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3662776" y="1266533"/>
              <a:ext cx="62025" cy="70506"/>
            </a:xfrm>
            <a:custGeom>
              <a:rect b="b" l="l" r="r" t="t"/>
              <a:pathLst>
                <a:path extrusionOk="0" h="2386" w="2099">
                  <a:moveTo>
                    <a:pt x="1678" y="1"/>
                  </a:moveTo>
                  <a:cubicBezTo>
                    <a:pt x="1617" y="1"/>
                    <a:pt x="1557" y="14"/>
                    <a:pt x="1501" y="42"/>
                  </a:cubicBezTo>
                  <a:lnTo>
                    <a:pt x="1" y="791"/>
                  </a:lnTo>
                  <a:cubicBezTo>
                    <a:pt x="629" y="1198"/>
                    <a:pt x="1170" y="1739"/>
                    <a:pt x="1588" y="2385"/>
                  </a:cubicBezTo>
                  <a:lnTo>
                    <a:pt x="2061" y="492"/>
                  </a:lnTo>
                  <a:cubicBezTo>
                    <a:pt x="2098" y="342"/>
                    <a:pt x="2046" y="184"/>
                    <a:pt x="1926" y="87"/>
                  </a:cubicBezTo>
                  <a:cubicBezTo>
                    <a:pt x="1854" y="30"/>
                    <a:pt x="1766" y="1"/>
                    <a:pt x="16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3719689" y="1336625"/>
              <a:ext cx="52008" cy="109217"/>
            </a:xfrm>
            <a:custGeom>
              <a:rect b="b" l="l" r="r" t="t"/>
              <a:pathLst>
                <a:path extrusionOk="0" h="3696" w="1760">
                  <a:moveTo>
                    <a:pt x="1333" y="1"/>
                  </a:moveTo>
                  <a:cubicBezTo>
                    <a:pt x="1273" y="1"/>
                    <a:pt x="1212" y="14"/>
                    <a:pt x="1156" y="43"/>
                  </a:cubicBezTo>
                  <a:lnTo>
                    <a:pt x="1" y="621"/>
                  </a:lnTo>
                  <a:cubicBezTo>
                    <a:pt x="370" y="1383"/>
                    <a:pt x="581" y="2248"/>
                    <a:pt x="581" y="3165"/>
                  </a:cubicBezTo>
                  <a:cubicBezTo>
                    <a:pt x="581" y="3344"/>
                    <a:pt x="572" y="3520"/>
                    <a:pt x="557" y="3695"/>
                  </a:cubicBezTo>
                  <a:cubicBezTo>
                    <a:pt x="1077" y="3302"/>
                    <a:pt x="1242" y="2523"/>
                    <a:pt x="1386" y="1804"/>
                  </a:cubicBezTo>
                  <a:cubicBezTo>
                    <a:pt x="1471" y="1382"/>
                    <a:pt x="1558" y="945"/>
                    <a:pt x="1707" y="530"/>
                  </a:cubicBezTo>
                  <a:cubicBezTo>
                    <a:pt x="1760" y="379"/>
                    <a:pt x="1717" y="208"/>
                    <a:pt x="1596" y="100"/>
                  </a:cubicBezTo>
                  <a:cubicBezTo>
                    <a:pt x="1522" y="35"/>
                    <a:pt x="1428" y="1"/>
                    <a:pt x="1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3694720" y="1476899"/>
              <a:ext cx="65335" cy="66074"/>
            </a:xfrm>
            <a:custGeom>
              <a:rect b="b" l="l" r="r" t="t"/>
              <a:pathLst>
                <a:path extrusionOk="0" h="2236" w="2211">
                  <a:moveTo>
                    <a:pt x="1210" y="1"/>
                  </a:moveTo>
                  <a:cubicBezTo>
                    <a:pt x="974" y="850"/>
                    <a:pt x="554" y="1610"/>
                    <a:pt x="0" y="2236"/>
                  </a:cubicBezTo>
                  <a:cubicBezTo>
                    <a:pt x="1101" y="1880"/>
                    <a:pt x="1764" y="907"/>
                    <a:pt x="2020" y="713"/>
                  </a:cubicBezTo>
                  <a:cubicBezTo>
                    <a:pt x="2155" y="611"/>
                    <a:pt x="2210" y="433"/>
                    <a:pt x="2157" y="272"/>
                  </a:cubicBezTo>
                  <a:cubicBezTo>
                    <a:pt x="2103" y="110"/>
                    <a:pt x="1953" y="1"/>
                    <a:pt x="1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3408617" y="1476899"/>
              <a:ext cx="66842" cy="66458"/>
            </a:xfrm>
            <a:custGeom>
              <a:rect b="b" l="l" r="r" t="t"/>
              <a:pathLst>
                <a:path extrusionOk="0" h="2249" w="2262">
                  <a:moveTo>
                    <a:pt x="429" y="1"/>
                  </a:moveTo>
                  <a:cubicBezTo>
                    <a:pt x="259" y="1"/>
                    <a:pt x="108" y="110"/>
                    <a:pt x="54" y="272"/>
                  </a:cubicBezTo>
                  <a:cubicBezTo>
                    <a:pt x="0" y="433"/>
                    <a:pt x="57" y="611"/>
                    <a:pt x="192" y="713"/>
                  </a:cubicBezTo>
                  <a:cubicBezTo>
                    <a:pt x="460" y="913"/>
                    <a:pt x="1118" y="1900"/>
                    <a:pt x="2262" y="2249"/>
                  </a:cubicBezTo>
                  <a:cubicBezTo>
                    <a:pt x="1703" y="1622"/>
                    <a:pt x="1279" y="856"/>
                    <a:pt x="10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3396974" y="1336655"/>
              <a:ext cx="52924" cy="109719"/>
            </a:xfrm>
            <a:custGeom>
              <a:rect b="b" l="l" r="r" t="t"/>
              <a:pathLst>
                <a:path extrusionOk="0" h="3713" w="1791">
                  <a:moveTo>
                    <a:pt x="427" y="0"/>
                  </a:moveTo>
                  <a:cubicBezTo>
                    <a:pt x="331" y="0"/>
                    <a:pt x="237" y="34"/>
                    <a:pt x="164" y="99"/>
                  </a:cubicBezTo>
                  <a:cubicBezTo>
                    <a:pt x="45" y="209"/>
                    <a:pt x="1" y="379"/>
                    <a:pt x="56" y="530"/>
                  </a:cubicBezTo>
                  <a:cubicBezTo>
                    <a:pt x="193" y="911"/>
                    <a:pt x="276" y="1330"/>
                    <a:pt x="357" y="1738"/>
                  </a:cubicBezTo>
                  <a:cubicBezTo>
                    <a:pt x="507" y="2493"/>
                    <a:pt x="677" y="3316"/>
                    <a:pt x="1244" y="3713"/>
                  </a:cubicBezTo>
                  <a:cubicBezTo>
                    <a:pt x="1227" y="3532"/>
                    <a:pt x="1219" y="3349"/>
                    <a:pt x="1219" y="3164"/>
                  </a:cubicBezTo>
                  <a:cubicBezTo>
                    <a:pt x="1219" y="2253"/>
                    <a:pt x="1427" y="1395"/>
                    <a:pt x="1791" y="635"/>
                  </a:cubicBezTo>
                  <a:lnTo>
                    <a:pt x="603" y="42"/>
                  </a:lnTo>
                  <a:cubicBezTo>
                    <a:pt x="548" y="14"/>
                    <a:pt x="487" y="0"/>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3443899" y="1266533"/>
              <a:ext cx="62646" cy="71718"/>
            </a:xfrm>
            <a:custGeom>
              <a:rect b="b" l="l" r="r" t="t"/>
              <a:pathLst>
                <a:path extrusionOk="0" h="2427" w="2120">
                  <a:moveTo>
                    <a:pt x="420" y="1"/>
                  </a:moveTo>
                  <a:cubicBezTo>
                    <a:pt x="332" y="1"/>
                    <a:pt x="245" y="30"/>
                    <a:pt x="174" y="87"/>
                  </a:cubicBezTo>
                  <a:cubicBezTo>
                    <a:pt x="53" y="183"/>
                    <a:pt x="1" y="342"/>
                    <a:pt x="37" y="492"/>
                  </a:cubicBezTo>
                  <a:lnTo>
                    <a:pt x="521" y="2426"/>
                  </a:lnTo>
                  <a:cubicBezTo>
                    <a:pt x="939" y="1769"/>
                    <a:pt x="1486" y="1217"/>
                    <a:pt x="2119" y="803"/>
                  </a:cubicBezTo>
                  <a:lnTo>
                    <a:pt x="597" y="42"/>
                  </a:lnTo>
                  <a:cubicBezTo>
                    <a:pt x="541" y="14"/>
                    <a:pt x="480" y="1"/>
                    <a:pt x="4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50"/>
          <p:cNvSpPr/>
          <p:nvPr/>
        </p:nvSpPr>
        <p:spPr>
          <a:xfrm>
            <a:off x="4372523" y="1734449"/>
            <a:ext cx="398955" cy="398984"/>
          </a:xfrm>
          <a:custGeom>
            <a:rect b="b" l="l" r="r" t="t"/>
            <a:pathLst>
              <a:path extrusionOk="0" h="13502" w="13501">
                <a:moveTo>
                  <a:pt x="4771" y="5566"/>
                </a:moveTo>
                <a:cubicBezTo>
                  <a:pt x="4990" y="5566"/>
                  <a:pt x="5166" y="5742"/>
                  <a:pt x="5166" y="5961"/>
                </a:cubicBezTo>
                <a:cubicBezTo>
                  <a:pt x="5166" y="6181"/>
                  <a:pt x="4990" y="6357"/>
                  <a:pt x="4771" y="6357"/>
                </a:cubicBezTo>
                <a:lnTo>
                  <a:pt x="3980" y="6357"/>
                </a:lnTo>
                <a:cubicBezTo>
                  <a:pt x="3761" y="6357"/>
                  <a:pt x="3584" y="6181"/>
                  <a:pt x="3584" y="5961"/>
                </a:cubicBezTo>
                <a:cubicBezTo>
                  <a:pt x="3586" y="5742"/>
                  <a:pt x="3762" y="5566"/>
                  <a:pt x="3980" y="5566"/>
                </a:cubicBezTo>
                <a:close/>
                <a:moveTo>
                  <a:pt x="3189" y="7146"/>
                </a:moveTo>
                <a:cubicBezTo>
                  <a:pt x="3408" y="7146"/>
                  <a:pt x="3586" y="7324"/>
                  <a:pt x="3586" y="7543"/>
                </a:cubicBezTo>
                <a:cubicBezTo>
                  <a:pt x="3586" y="7761"/>
                  <a:pt x="3408" y="7939"/>
                  <a:pt x="3189" y="7939"/>
                </a:cubicBezTo>
                <a:lnTo>
                  <a:pt x="2399" y="7939"/>
                </a:lnTo>
                <a:cubicBezTo>
                  <a:pt x="2179" y="7939"/>
                  <a:pt x="2003" y="7761"/>
                  <a:pt x="2003" y="7543"/>
                </a:cubicBezTo>
                <a:cubicBezTo>
                  <a:pt x="2003" y="7324"/>
                  <a:pt x="2179" y="7146"/>
                  <a:pt x="2399" y="7146"/>
                </a:cubicBezTo>
                <a:close/>
                <a:moveTo>
                  <a:pt x="6353" y="7146"/>
                </a:moveTo>
                <a:cubicBezTo>
                  <a:pt x="6572" y="7146"/>
                  <a:pt x="6749" y="7324"/>
                  <a:pt x="6749" y="7542"/>
                </a:cubicBezTo>
                <a:cubicBezTo>
                  <a:pt x="6749" y="7761"/>
                  <a:pt x="6572" y="7939"/>
                  <a:pt x="6353" y="7939"/>
                </a:cubicBezTo>
                <a:lnTo>
                  <a:pt x="5562" y="7939"/>
                </a:lnTo>
                <a:cubicBezTo>
                  <a:pt x="5344" y="7939"/>
                  <a:pt x="5166" y="7761"/>
                  <a:pt x="5166" y="7542"/>
                </a:cubicBezTo>
                <a:cubicBezTo>
                  <a:pt x="5166" y="7324"/>
                  <a:pt x="5344" y="7146"/>
                  <a:pt x="5562" y="7146"/>
                </a:cubicBezTo>
                <a:close/>
                <a:moveTo>
                  <a:pt x="4772" y="8728"/>
                </a:moveTo>
                <a:cubicBezTo>
                  <a:pt x="4991" y="8728"/>
                  <a:pt x="5167" y="8904"/>
                  <a:pt x="5167" y="9124"/>
                </a:cubicBezTo>
                <a:cubicBezTo>
                  <a:pt x="5167" y="9343"/>
                  <a:pt x="4990" y="9519"/>
                  <a:pt x="4772" y="9519"/>
                </a:cubicBezTo>
                <a:lnTo>
                  <a:pt x="3981" y="9519"/>
                </a:lnTo>
                <a:cubicBezTo>
                  <a:pt x="3762" y="9519"/>
                  <a:pt x="3586" y="9343"/>
                  <a:pt x="3586" y="9124"/>
                </a:cubicBezTo>
                <a:cubicBezTo>
                  <a:pt x="3586" y="8904"/>
                  <a:pt x="3762" y="8728"/>
                  <a:pt x="3981" y="8728"/>
                </a:cubicBezTo>
                <a:close/>
                <a:moveTo>
                  <a:pt x="11495" y="8728"/>
                </a:moveTo>
                <a:cubicBezTo>
                  <a:pt x="11715" y="8728"/>
                  <a:pt x="11891" y="8904"/>
                  <a:pt x="11891" y="9124"/>
                </a:cubicBezTo>
                <a:cubicBezTo>
                  <a:pt x="11891" y="9343"/>
                  <a:pt x="11713" y="9519"/>
                  <a:pt x="11495" y="9519"/>
                </a:cubicBezTo>
                <a:lnTo>
                  <a:pt x="10705" y="9519"/>
                </a:lnTo>
                <a:cubicBezTo>
                  <a:pt x="10486" y="9519"/>
                  <a:pt x="10308" y="9343"/>
                  <a:pt x="10308" y="9124"/>
                </a:cubicBezTo>
                <a:cubicBezTo>
                  <a:pt x="10308" y="8904"/>
                  <a:pt x="10486" y="8728"/>
                  <a:pt x="10705" y="8728"/>
                </a:cubicBezTo>
                <a:close/>
                <a:moveTo>
                  <a:pt x="9913" y="10311"/>
                </a:moveTo>
                <a:cubicBezTo>
                  <a:pt x="10132" y="10311"/>
                  <a:pt x="10308" y="10487"/>
                  <a:pt x="10308" y="10706"/>
                </a:cubicBezTo>
                <a:cubicBezTo>
                  <a:pt x="10308" y="10926"/>
                  <a:pt x="10132" y="11102"/>
                  <a:pt x="9913" y="11102"/>
                </a:cubicBezTo>
                <a:lnTo>
                  <a:pt x="9122" y="11102"/>
                </a:lnTo>
                <a:cubicBezTo>
                  <a:pt x="8903" y="11102"/>
                  <a:pt x="8727" y="10926"/>
                  <a:pt x="8727" y="10706"/>
                </a:cubicBezTo>
                <a:cubicBezTo>
                  <a:pt x="8727" y="10487"/>
                  <a:pt x="8903" y="10311"/>
                  <a:pt x="9122" y="10311"/>
                </a:cubicBezTo>
                <a:close/>
                <a:moveTo>
                  <a:pt x="10722" y="0"/>
                </a:moveTo>
                <a:cubicBezTo>
                  <a:pt x="10671" y="0"/>
                  <a:pt x="10618" y="10"/>
                  <a:pt x="10564" y="30"/>
                </a:cubicBezTo>
                <a:cubicBezTo>
                  <a:pt x="10484" y="61"/>
                  <a:pt x="7905" y="1160"/>
                  <a:pt x="7918" y="1160"/>
                </a:cubicBezTo>
                <a:cubicBezTo>
                  <a:pt x="7918" y="1160"/>
                  <a:pt x="7919" y="1160"/>
                  <a:pt x="7920" y="1160"/>
                </a:cubicBezTo>
                <a:lnTo>
                  <a:pt x="7920" y="1160"/>
                </a:lnTo>
                <a:cubicBezTo>
                  <a:pt x="7309" y="1421"/>
                  <a:pt x="6765" y="1800"/>
                  <a:pt x="6303" y="2262"/>
                </a:cubicBezTo>
                <a:cubicBezTo>
                  <a:pt x="6063" y="978"/>
                  <a:pt x="4939" y="1"/>
                  <a:pt x="3586" y="1"/>
                </a:cubicBezTo>
                <a:lnTo>
                  <a:pt x="2003" y="1"/>
                </a:lnTo>
                <a:cubicBezTo>
                  <a:pt x="1784" y="1"/>
                  <a:pt x="1607" y="179"/>
                  <a:pt x="1607" y="397"/>
                </a:cubicBezTo>
                <a:cubicBezTo>
                  <a:pt x="1607" y="1923"/>
                  <a:pt x="2849" y="3193"/>
                  <a:pt x="4376" y="3193"/>
                </a:cubicBezTo>
                <a:lnTo>
                  <a:pt x="5576" y="3193"/>
                </a:lnTo>
                <a:cubicBezTo>
                  <a:pt x="5402" y="3467"/>
                  <a:pt x="5257" y="3762"/>
                  <a:pt x="5136" y="4069"/>
                </a:cubicBezTo>
                <a:cubicBezTo>
                  <a:pt x="4891" y="4015"/>
                  <a:pt x="4637" y="3983"/>
                  <a:pt x="4376" y="3983"/>
                </a:cubicBezTo>
                <a:cubicBezTo>
                  <a:pt x="3537" y="3983"/>
                  <a:pt x="2776" y="4286"/>
                  <a:pt x="2167" y="4773"/>
                </a:cubicBezTo>
                <a:lnTo>
                  <a:pt x="1861" y="4467"/>
                </a:lnTo>
                <a:cubicBezTo>
                  <a:pt x="1783" y="4390"/>
                  <a:pt x="1682" y="4351"/>
                  <a:pt x="1581" y="4351"/>
                </a:cubicBezTo>
                <a:cubicBezTo>
                  <a:pt x="1480" y="4351"/>
                  <a:pt x="1379" y="4390"/>
                  <a:pt x="1302" y="4467"/>
                </a:cubicBezTo>
                <a:cubicBezTo>
                  <a:pt x="1147" y="4623"/>
                  <a:pt x="1147" y="4873"/>
                  <a:pt x="1302" y="5026"/>
                </a:cubicBezTo>
                <a:lnTo>
                  <a:pt x="1608" y="5332"/>
                </a:lnTo>
                <a:cubicBezTo>
                  <a:pt x="1199" y="5842"/>
                  <a:pt x="934" y="6464"/>
                  <a:pt x="857" y="7146"/>
                </a:cubicBezTo>
                <a:lnTo>
                  <a:pt x="396" y="7146"/>
                </a:lnTo>
                <a:cubicBezTo>
                  <a:pt x="177" y="7146"/>
                  <a:pt x="0" y="7324"/>
                  <a:pt x="0" y="7542"/>
                </a:cubicBezTo>
                <a:cubicBezTo>
                  <a:pt x="0" y="7761"/>
                  <a:pt x="177" y="7939"/>
                  <a:pt x="396" y="7939"/>
                </a:cubicBezTo>
                <a:lnTo>
                  <a:pt x="857" y="7939"/>
                </a:lnTo>
                <a:cubicBezTo>
                  <a:pt x="934" y="8621"/>
                  <a:pt x="1199" y="9242"/>
                  <a:pt x="1608" y="9753"/>
                </a:cubicBezTo>
                <a:lnTo>
                  <a:pt x="1302" y="10059"/>
                </a:lnTo>
                <a:cubicBezTo>
                  <a:pt x="1147" y="10214"/>
                  <a:pt x="1147" y="10463"/>
                  <a:pt x="1302" y="10617"/>
                </a:cubicBezTo>
                <a:cubicBezTo>
                  <a:pt x="1379" y="10694"/>
                  <a:pt x="1480" y="10733"/>
                  <a:pt x="1582" y="10733"/>
                </a:cubicBezTo>
                <a:cubicBezTo>
                  <a:pt x="1683" y="10733"/>
                  <a:pt x="1784" y="10694"/>
                  <a:pt x="1861" y="10617"/>
                </a:cubicBezTo>
                <a:lnTo>
                  <a:pt x="2167" y="10312"/>
                </a:lnTo>
                <a:cubicBezTo>
                  <a:pt x="2677" y="10720"/>
                  <a:pt x="3297" y="10985"/>
                  <a:pt x="3981" y="11062"/>
                </a:cubicBezTo>
                <a:lnTo>
                  <a:pt x="3981" y="11498"/>
                </a:lnTo>
                <a:cubicBezTo>
                  <a:pt x="3981" y="11717"/>
                  <a:pt x="4158" y="11894"/>
                  <a:pt x="4377" y="11894"/>
                </a:cubicBezTo>
                <a:cubicBezTo>
                  <a:pt x="4596" y="11894"/>
                  <a:pt x="4773" y="11717"/>
                  <a:pt x="4773" y="11498"/>
                </a:cubicBezTo>
                <a:lnTo>
                  <a:pt x="4773" y="11062"/>
                </a:lnTo>
                <a:cubicBezTo>
                  <a:pt x="5457" y="10985"/>
                  <a:pt x="6077" y="10721"/>
                  <a:pt x="6587" y="10312"/>
                </a:cubicBezTo>
                <a:lnTo>
                  <a:pt x="6894" y="10617"/>
                </a:lnTo>
                <a:cubicBezTo>
                  <a:pt x="6971" y="10694"/>
                  <a:pt x="7072" y="10733"/>
                  <a:pt x="7173" y="10733"/>
                </a:cubicBezTo>
                <a:cubicBezTo>
                  <a:pt x="7274" y="10733"/>
                  <a:pt x="7375" y="10694"/>
                  <a:pt x="7452" y="10617"/>
                </a:cubicBezTo>
                <a:cubicBezTo>
                  <a:pt x="7607" y="10462"/>
                  <a:pt x="7607" y="10212"/>
                  <a:pt x="7452" y="10059"/>
                </a:cubicBezTo>
                <a:lnTo>
                  <a:pt x="7146" y="9753"/>
                </a:lnTo>
                <a:cubicBezTo>
                  <a:pt x="7555" y="9243"/>
                  <a:pt x="7820" y="8622"/>
                  <a:pt x="7897" y="7939"/>
                </a:cubicBezTo>
                <a:lnTo>
                  <a:pt x="8333" y="7939"/>
                </a:lnTo>
                <a:cubicBezTo>
                  <a:pt x="8552" y="7939"/>
                  <a:pt x="8729" y="7761"/>
                  <a:pt x="8729" y="7542"/>
                </a:cubicBezTo>
                <a:cubicBezTo>
                  <a:pt x="8729" y="7324"/>
                  <a:pt x="8552" y="7146"/>
                  <a:pt x="8333" y="7146"/>
                </a:cubicBezTo>
                <a:lnTo>
                  <a:pt x="7897" y="7146"/>
                </a:lnTo>
                <a:cubicBezTo>
                  <a:pt x="7820" y="6464"/>
                  <a:pt x="7555" y="5843"/>
                  <a:pt x="7146" y="5332"/>
                </a:cubicBezTo>
                <a:lnTo>
                  <a:pt x="7452" y="5026"/>
                </a:lnTo>
                <a:cubicBezTo>
                  <a:pt x="7607" y="4871"/>
                  <a:pt x="7607" y="4620"/>
                  <a:pt x="7452" y="4467"/>
                </a:cubicBezTo>
                <a:cubicBezTo>
                  <a:pt x="7375" y="4390"/>
                  <a:pt x="7274" y="4351"/>
                  <a:pt x="7173" y="4351"/>
                </a:cubicBezTo>
                <a:cubicBezTo>
                  <a:pt x="7072" y="4351"/>
                  <a:pt x="6971" y="4390"/>
                  <a:pt x="6894" y="4467"/>
                </a:cubicBezTo>
                <a:lnTo>
                  <a:pt x="6587" y="4773"/>
                </a:lnTo>
                <a:cubicBezTo>
                  <a:pt x="6374" y="4602"/>
                  <a:pt x="6144" y="4453"/>
                  <a:pt x="5893" y="4333"/>
                </a:cubicBezTo>
                <a:cubicBezTo>
                  <a:pt x="6326" y="3254"/>
                  <a:pt x="7159" y="2347"/>
                  <a:pt x="8232" y="1887"/>
                </a:cubicBezTo>
                <a:lnTo>
                  <a:pt x="9869" y="1185"/>
                </a:lnTo>
                <a:lnTo>
                  <a:pt x="9637" y="1648"/>
                </a:lnTo>
                <a:cubicBezTo>
                  <a:pt x="9041" y="2838"/>
                  <a:pt x="8728" y="4197"/>
                  <a:pt x="8728" y="5529"/>
                </a:cubicBezTo>
                <a:lnTo>
                  <a:pt x="8728" y="5593"/>
                </a:lnTo>
                <a:cubicBezTo>
                  <a:pt x="8584" y="5613"/>
                  <a:pt x="8441" y="5639"/>
                  <a:pt x="8299" y="5673"/>
                </a:cubicBezTo>
                <a:cubicBezTo>
                  <a:pt x="8407" y="5899"/>
                  <a:pt x="8497" y="6135"/>
                  <a:pt x="8565" y="6380"/>
                </a:cubicBezTo>
                <a:cubicBezTo>
                  <a:pt x="9108" y="6488"/>
                  <a:pt x="9518" y="6967"/>
                  <a:pt x="9518" y="7543"/>
                </a:cubicBezTo>
                <a:cubicBezTo>
                  <a:pt x="9518" y="8117"/>
                  <a:pt x="9108" y="8597"/>
                  <a:pt x="8565" y="8706"/>
                </a:cubicBezTo>
                <a:cubicBezTo>
                  <a:pt x="8468" y="9051"/>
                  <a:pt x="8334" y="9378"/>
                  <a:pt x="8161" y="9682"/>
                </a:cubicBezTo>
                <a:cubicBezTo>
                  <a:pt x="8466" y="10139"/>
                  <a:pt x="8421" y="10768"/>
                  <a:pt x="8011" y="11178"/>
                </a:cubicBezTo>
                <a:cubicBezTo>
                  <a:pt x="7778" y="11411"/>
                  <a:pt x="7475" y="11525"/>
                  <a:pt x="7172" y="11525"/>
                </a:cubicBezTo>
                <a:cubicBezTo>
                  <a:pt x="6942" y="11525"/>
                  <a:pt x="6713" y="11459"/>
                  <a:pt x="6515" y="11328"/>
                </a:cubicBezTo>
                <a:cubicBezTo>
                  <a:pt x="6473" y="11352"/>
                  <a:pt x="6431" y="11375"/>
                  <a:pt x="6389" y="11397"/>
                </a:cubicBezTo>
                <a:cubicBezTo>
                  <a:pt x="6974" y="12104"/>
                  <a:pt x="7802" y="12561"/>
                  <a:pt x="8728" y="12663"/>
                </a:cubicBezTo>
                <a:lnTo>
                  <a:pt x="8728" y="13106"/>
                </a:lnTo>
                <a:cubicBezTo>
                  <a:pt x="8728" y="13325"/>
                  <a:pt x="8904" y="13502"/>
                  <a:pt x="9123" y="13502"/>
                </a:cubicBezTo>
                <a:cubicBezTo>
                  <a:pt x="9343" y="13502"/>
                  <a:pt x="9519" y="13325"/>
                  <a:pt x="9519" y="13106"/>
                </a:cubicBezTo>
                <a:lnTo>
                  <a:pt x="9519" y="12645"/>
                </a:lnTo>
                <a:cubicBezTo>
                  <a:pt x="10203" y="12568"/>
                  <a:pt x="10823" y="12302"/>
                  <a:pt x="11333" y="11894"/>
                </a:cubicBezTo>
                <a:lnTo>
                  <a:pt x="11640" y="12200"/>
                </a:lnTo>
                <a:cubicBezTo>
                  <a:pt x="11717" y="12277"/>
                  <a:pt x="11818" y="12315"/>
                  <a:pt x="11919" y="12315"/>
                </a:cubicBezTo>
                <a:cubicBezTo>
                  <a:pt x="12020" y="12315"/>
                  <a:pt x="12122" y="12277"/>
                  <a:pt x="12198" y="12200"/>
                </a:cubicBezTo>
                <a:cubicBezTo>
                  <a:pt x="12353" y="12045"/>
                  <a:pt x="12353" y="11795"/>
                  <a:pt x="12198" y="11641"/>
                </a:cubicBezTo>
                <a:lnTo>
                  <a:pt x="11892" y="11335"/>
                </a:lnTo>
                <a:cubicBezTo>
                  <a:pt x="12301" y="10825"/>
                  <a:pt x="12566" y="10204"/>
                  <a:pt x="12643" y="9520"/>
                </a:cubicBezTo>
                <a:lnTo>
                  <a:pt x="13105" y="9520"/>
                </a:lnTo>
                <a:cubicBezTo>
                  <a:pt x="13324" y="9520"/>
                  <a:pt x="13500" y="9344"/>
                  <a:pt x="13500" y="9125"/>
                </a:cubicBezTo>
                <a:cubicBezTo>
                  <a:pt x="13500" y="8906"/>
                  <a:pt x="13321" y="8729"/>
                  <a:pt x="13104" y="8729"/>
                </a:cubicBezTo>
                <a:lnTo>
                  <a:pt x="12642" y="8729"/>
                </a:lnTo>
                <a:cubicBezTo>
                  <a:pt x="12565" y="8046"/>
                  <a:pt x="12300" y="7426"/>
                  <a:pt x="11891" y="6915"/>
                </a:cubicBezTo>
                <a:lnTo>
                  <a:pt x="12197" y="6608"/>
                </a:lnTo>
                <a:cubicBezTo>
                  <a:pt x="12352" y="6453"/>
                  <a:pt x="12352" y="6203"/>
                  <a:pt x="12197" y="6049"/>
                </a:cubicBezTo>
                <a:cubicBezTo>
                  <a:pt x="12120" y="5973"/>
                  <a:pt x="12019" y="5934"/>
                  <a:pt x="11918" y="5934"/>
                </a:cubicBezTo>
                <a:cubicBezTo>
                  <a:pt x="11817" y="5934"/>
                  <a:pt x="11716" y="5973"/>
                  <a:pt x="11639" y="6049"/>
                </a:cubicBezTo>
                <a:lnTo>
                  <a:pt x="11332" y="6356"/>
                </a:lnTo>
                <a:cubicBezTo>
                  <a:pt x="10821" y="5947"/>
                  <a:pt x="10201" y="5681"/>
                  <a:pt x="9518" y="5605"/>
                </a:cubicBezTo>
                <a:lnTo>
                  <a:pt x="9518" y="5528"/>
                </a:lnTo>
                <a:cubicBezTo>
                  <a:pt x="9518" y="4320"/>
                  <a:pt x="9804" y="3083"/>
                  <a:pt x="10344" y="2001"/>
                </a:cubicBezTo>
                <a:lnTo>
                  <a:pt x="11059" y="573"/>
                </a:lnTo>
                <a:cubicBezTo>
                  <a:pt x="11154" y="219"/>
                  <a:pt x="10963" y="0"/>
                  <a:pt x="10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50"/>
          <p:cNvGrpSpPr/>
          <p:nvPr/>
        </p:nvGrpSpPr>
        <p:grpSpPr>
          <a:xfrm>
            <a:off x="1454980" y="1730124"/>
            <a:ext cx="304542" cy="399752"/>
            <a:chOff x="4115630" y="3291506"/>
            <a:chExt cx="304542" cy="399752"/>
          </a:xfrm>
        </p:grpSpPr>
        <p:sp>
          <p:nvSpPr>
            <p:cNvPr id="845" name="Google Shape;845;p50"/>
            <p:cNvSpPr/>
            <p:nvPr/>
          </p:nvSpPr>
          <p:spPr>
            <a:xfrm>
              <a:off x="4292930" y="3460561"/>
              <a:ext cx="57002" cy="155315"/>
            </a:xfrm>
            <a:custGeom>
              <a:rect b="b" l="l" r="r" t="t"/>
              <a:pathLst>
                <a:path extrusionOk="0" h="5256" w="1929">
                  <a:moveTo>
                    <a:pt x="1" y="0"/>
                  </a:moveTo>
                  <a:lnTo>
                    <a:pt x="1" y="0"/>
                  </a:lnTo>
                  <a:cubicBezTo>
                    <a:pt x="472" y="794"/>
                    <a:pt x="740" y="1704"/>
                    <a:pt x="740" y="2629"/>
                  </a:cubicBezTo>
                  <a:cubicBezTo>
                    <a:pt x="740" y="3757"/>
                    <a:pt x="419" y="4570"/>
                    <a:pt x="5" y="5256"/>
                  </a:cubicBezTo>
                  <a:cubicBezTo>
                    <a:pt x="1118" y="4894"/>
                    <a:pt x="1929" y="3860"/>
                    <a:pt x="1929" y="2629"/>
                  </a:cubicBezTo>
                  <a:cubicBezTo>
                    <a:pt x="1928" y="1397"/>
                    <a:pt x="1114" y="36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4185900" y="3460620"/>
              <a:ext cx="57032" cy="155315"/>
            </a:xfrm>
            <a:custGeom>
              <a:rect b="b" l="l" r="r" t="t"/>
              <a:pathLst>
                <a:path extrusionOk="0" h="5256" w="1930">
                  <a:moveTo>
                    <a:pt x="1924" y="0"/>
                  </a:moveTo>
                  <a:cubicBezTo>
                    <a:pt x="812" y="361"/>
                    <a:pt x="1" y="1396"/>
                    <a:pt x="1" y="2627"/>
                  </a:cubicBezTo>
                  <a:cubicBezTo>
                    <a:pt x="1" y="3860"/>
                    <a:pt x="815" y="4895"/>
                    <a:pt x="1929" y="5255"/>
                  </a:cubicBezTo>
                  <a:cubicBezTo>
                    <a:pt x="1458" y="4462"/>
                    <a:pt x="1190" y="3552"/>
                    <a:pt x="1190" y="2627"/>
                  </a:cubicBezTo>
                  <a:cubicBezTo>
                    <a:pt x="1190" y="1498"/>
                    <a:pt x="1511" y="684"/>
                    <a:pt x="19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4115630" y="3385238"/>
              <a:ext cx="304542" cy="306020"/>
            </a:xfrm>
            <a:custGeom>
              <a:rect b="b" l="l" r="r" t="t"/>
              <a:pathLst>
                <a:path extrusionOk="0" h="10356" w="10306">
                  <a:moveTo>
                    <a:pt x="5153" y="1609"/>
                  </a:moveTo>
                  <a:cubicBezTo>
                    <a:pt x="7120" y="1609"/>
                    <a:pt x="8720" y="3210"/>
                    <a:pt x="8720" y="5177"/>
                  </a:cubicBezTo>
                  <a:cubicBezTo>
                    <a:pt x="8720" y="7144"/>
                    <a:pt x="7120" y="8744"/>
                    <a:pt x="5153" y="8744"/>
                  </a:cubicBezTo>
                  <a:cubicBezTo>
                    <a:pt x="3187" y="8744"/>
                    <a:pt x="1586" y="7144"/>
                    <a:pt x="1586" y="5177"/>
                  </a:cubicBezTo>
                  <a:cubicBezTo>
                    <a:pt x="1586" y="3210"/>
                    <a:pt x="3187" y="1609"/>
                    <a:pt x="5153" y="1609"/>
                  </a:cubicBezTo>
                  <a:close/>
                  <a:moveTo>
                    <a:pt x="5153" y="0"/>
                  </a:moveTo>
                  <a:cubicBezTo>
                    <a:pt x="2312" y="0"/>
                    <a:pt x="1" y="2337"/>
                    <a:pt x="1" y="5178"/>
                  </a:cubicBezTo>
                  <a:cubicBezTo>
                    <a:pt x="1" y="8018"/>
                    <a:pt x="2312" y="10355"/>
                    <a:pt x="5153" y="10355"/>
                  </a:cubicBezTo>
                  <a:cubicBezTo>
                    <a:pt x="7994" y="10355"/>
                    <a:pt x="10306" y="8018"/>
                    <a:pt x="10306" y="5178"/>
                  </a:cubicBezTo>
                  <a:cubicBezTo>
                    <a:pt x="10306" y="2337"/>
                    <a:pt x="7994" y="0"/>
                    <a:pt x="5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4244497" y="3464403"/>
              <a:ext cx="46896" cy="147691"/>
            </a:xfrm>
            <a:custGeom>
              <a:rect b="b" l="l" r="r" t="t"/>
              <a:pathLst>
                <a:path extrusionOk="0" h="4998" w="1587">
                  <a:moveTo>
                    <a:pt x="799" y="1"/>
                  </a:moveTo>
                  <a:cubicBezTo>
                    <a:pt x="350" y="660"/>
                    <a:pt x="0" y="1402"/>
                    <a:pt x="0" y="2499"/>
                  </a:cubicBezTo>
                  <a:cubicBezTo>
                    <a:pt x="0" y="3388"/>
                    <a:pt x="278" y="4270"/>
                    <a:pt x="789" y="4998"/>
                  </a:cubicBezTo>
                  <a:cubicBezTo>
                    <a:pt x="1236" y="4338"/>
                    <a:pt x="1586" y="3596"/>
                    <a:pt x="1586" y="2499"/>
                  </a:cubicBezTo>
                  <a:cubicBezTo>
                    <a:pt x="1586" y="1610"/>
                    <a:pt x="1308" y="728"/>
                    <a:pt x="7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4209362" y="3291506"/>
              <a:ext cx="117107" cy="79874"/>
            </a:xfrm>
            <a:custGeom>
              <a:rect b="b" l="l" r="r" t="t"/>
              <a:pathLst>
                <a:path extrusionOk="0" h="2703" w="3963">
                  <a:moveTo>
                    <a:pt x="1981" y="0"/>
                  </a:moveTo>
                  <a:cubicBezTo>
                    <a:pt x="1762" y="0"/>
                    <a:pt x="1585" y="178"/>
                    <a:pt x="1585" y="396"/>
                  </a:cubicBezTo>
                  <a:lnTo>
                    <a:pt x="1585" y="825"/>
                  </a:lnTo>
                  <a:cubicBezTo>
                    <a:pt x="682" y="971"/>
                    <a:pt x="0" y="1612"/>
                    <a:pt x="0" y="2378"/>
                  </a:cubicBezTo>
                  <a:cubicBezTo>
                    <a:pt x="0" y="2488"/>
                    <a:pt x="28" y="2596"/>
                    <a:pt x="57" y="2703"/>
                  </a:cubicBezTo>
                  <a:cubicBezTo>
                    <a:pt x="662" y="2495"/>
                    <a:pt x="1307" y="2378"/>
                    <a:pt x="1981" y="2378"/>
                  </a:cubicBezTo>
                  <a:cubicBezTo>
                    <a:pt x="2655" y="2378"/>
                    <a:pt x="3301" y="2495"/>
                    <a:pt x="3906" y="2703"/>
                  </a:cubicBezTo>
                  <a:cubicBezTo>
                    <a:pt x="3934" y="2595"/>
                    <a:pt x="3962" y="2487"/>
                    <a:pt x="3962" y="2378"/>
                  </a:cubicBezTo>
                  <a:cubicBezTo>
                    <a:pt x="3962" y="1611"/>
                    <a:pt x="3281" y="971"/>
                    <a:pt x="2378" y="825"/>
                  </a:cubicBezTo>
                  <a:lnTo>
                    <a:pt x="2378" y="396"/>
                  </a:lnTo>
                  <a:cubicBezTo>
                    <a:pt x="2378" y="178"/>
                    <a:pt x="2200" y="0"/>
                    <a:pt x="19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4345056" y="3338904"/>
              <a:ext cx="51713" cy="70447"/>
            </a:xfrm>
            <a:custGeom>
              <a:rect b="b" l="l" r="r" t="t"/>
              <a:pathLst>
                <a:path extrusionOk="0" h="2384" w="1750">
                  <a:moveTo>
                    <a:pt x="1" y="1"/>
                  </a:moveTo>
                  <a:cubicBezTo>
                    <a:pt x="99" y="245"/>
                    <a:pt x="165" y="502"/>
                    <a:pt x="165" y="775"/>
                  </a:cubicBezTo>
                  <a:cubicBezTo>
                    <a:pt x="165" y="903"/>
                    <a:pt x="162" y="994"/>
                    <a:pt x="53" y="1411"/>
                  </a:cubicBezTo>
                  <a:cubicBezTo>
                    <a:pt x="563" y="1670"/>
                    <a:pt x="1031" y="1998"/>
                    <a:pt x="1445" y="2384"/>
                  </a:cubicBezTo>
                  <a:cubicBezTo>
                    <a:pt x="1632" y="2142"/>
                    <a:pt x="1749" y="1865"/>
                    <a:pt x="1749" y="1567"/>
                  </a:cubicBezTo>
                  <a:cubicBezTo>
                    <a:pt x="1749" y="757"/>
                    <a:pt x="984" y="94"/>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4139093" y="3338904"/>
              <a:ext cx="51683" cy="70447"/>
            </a:xfrm>
            <a:custGeom>
              <a:rect b="b" l="l" r="r" t="t"/>
              <a:pathLst>
                <a:path extrusionOk="0" h="2384" w="1749">
                  <a:moveTo>
                    <a:pt x="1749" y="1"/>
                  </a:moveTo>
                  <a:lnTo>
                    <a:pt x="1749" y="1"/>
                  </a:lnTo>
                  <a:cubicBezTo>
                    <a:pt x="768" y="94"/>
                    <a:pt x="0" y="757"/>
                    <a:pt x="0" y="1567"/>
                  </a:cubicBezTo>
                  <a:cubicBezTo>
                    <a:pt x="0" y="1864"/>
                    <a:pt x="117" y="2141"/>
                    <a:pt x="305" y="2384"/>
                  </a:cubicBezTo>
                  <a:cubicBezTo>
                    <a:pt x="719" y="1998"/>
                    <a:pt x="1186" y="1670"/>
                    <a:pt x="1697" y="1411"/>
                  </a:cubicBezTo>
                  <a:cubicBezTo>
                    <a:pt x="1655" y="1247"/>
                    <a:pt x="1585" y="1024"/>
                    <a:pt x="1585" y="775"/>
                  </a:cubicBezTo>
                  <a:cubicBezTo>
                    <a:pt x="1585" y="502"/>
                    <a:pt x="1651" y="245"/>
                    <a:pt x="1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0"/>
          <p:cNvGrpSpPr/>
          <p:nvPr/>
        </p:nvGrpSpPr>
        <p:grpSpPr>
          <a:xfrm>
            <a:off x="1917878" y="3785930"/>
            <a:ext cx="1385180" cy="1443308"/>
            <a:chOff x="2158625" y="2601825"/>
            <a:chExt cx="837625" cy="872775"/>
          </a:xfrm>
        </p:grpSpPr>
        <p:sp>
          <p:nvSpPr>
            <p:cNvPr id="853" name="Google Shape;853;p50"/>
            <p:cNvSpPr/>
            <p:nvPr/>
          </p:nvSpPr>
          <p:spPr>
            <a:xfrm>
              <a:off x="2158625" y="2601825"/>
              <a:ext cx="837625" cy="872775"/>
            </a:xfrm>
            <a:custGeom>
              <a:rect b="b" l="l" r="r" t="t"/>
              <a:pathLst>
                <a:path extrusionOk="0" h="34911" w="33505">
                  <a:moveTo>
                    <a:pt x="26663" y="0"/>
                  </a:moveTo>
                  <a:cubicBezTo>
                    <a:pt x="26437" y="0"/>
                    <a:pt x="26207" y="41"/>
                    <a:pt x="25986" y="128"/>
                  </a:cubicBezTo>
                  <a:lnTo>
                    <a:pt x="5866" y="8002"/>
                  </a:lnTo>
                  <a:cubicBezTo>
                    <a:pt x="5136" y="8289"/>
                    <a:pt x="4674" y="8997"/>
                    <a:pt x="4686" y="9760"/>
                  </a:cubicBezTo>
                  <a:lnTo>
                    <a:pt x="4619" y="9778"/>
                  </a:lnTo>
                  <a:cubicBezTo>
                    <a:pt x="3691" y="10031"/>
                    <a:pt x="3111" y="10946"/>
                    <a:pt x="3275" y="11891"/>
                  </a:cubicBezTo>
                  <a:lnTo>
                    <a:pt x="3306" y="12068"/>
                  </a:lnTo>
                  <a:cubicBezTo>
                    <a:pt x="2926" y="12482"/>
                    <a:pt x="2741" y="13059"/>
                    <a:pt x="2844" y="13646"/>
                  </a:cubicBezTo>
                  <a:lnTo>
                    <a:pt x="3193" y="15644"/>
                  </a:lnTo>
                  <a:cubicBezTo>
                    <a:pt x="3281" y="16138"/>
                    <a:pt x="3566" y="16579"/>
                    <a:pt x="3980" y="16860"/>
                  </a:cubicBezTo>
                  <a:cubicBezTo>
                    <a:pt x="4044" y="16905"/>
                    <a:pt x="4112" y="16947"/>
                    <a:pt x="4182" y="16979"/>
                  </a:cubicBezTo>
                  <a:cubicBezTo>
                    <a:pt x="4307" y="17384"/>
                    <a:pt x="4565" y="17736"/>
                    <a:pt x="4922" y="17974"/>
                  </a:cubicBezTo>
                  <a:cubicBezTo>
                    <a:pt x="5230" y="18182"/>
                    <a:pt x="5591" y="18290"/>
                    <a:pt x="5956" y="18290"/>
                  </a:cubicBezTo>
                  <a:cubicBezTo>
                    <a:pt x="6090" y="18290"/>
                    <a:pt x="6225" y="18274"/>
                    <a:pt x="6358" y="18247"/>
                  </a:cubicBezTo>
                  <a:lnTo>
                    <a:pt x="6362" y="18247"/>
                  </a:lnTo>
                  <a:cubicBezTo>
                    <a:pt x="6461" y="18418"/>
                    <a:pt x="6588" y="18569"/>
                    <a:pt x="6767" y="18703"/>
                  </a:cubicBezTo>
                  <a:cubicBezTo>
                    <a:pt x="6789" y="18725"/>
                    <a:pt x="6828" y="18770"/>
                    <a:pt x="6875" y="18832"/>
                  </a:cubicBezTo>
                  <a:cubicBezTo>
                    <a:pt x="6769" y="19275"/>
                    <a:pt x="6787" y="19747"/>
                    <a:pt x="6820" y="20073"/>
                  </a:cubicBezTo>
                  <a:cubicBezTo>
                    <a:pt x="6832" y="20192"/>
                    <a:pt x="6855" y="20406"/>
                    <a:pt x="6922" y="20652"/>
                  </a:cubicBezTo>
                  <a:cubicBezTo>
                    <a:pt x="6695" y="21119"/>
                    <a:pt x="6083" y="21883"/>
                    <a:pt x="5685" y="22375"/>
                  </a:cubicBezTo>
                  <a:cubicBezTo>
                    <a:pt x="5601" y="22480"/>
                    <a:pt x="5517" y="22586"/>
                    <a:pt x="5433" y="22693"/>
                  </a:cubicBezTo>
                  <a:cubicBezTo>
                    <a:pt x="4424" y="23959"/>
                    <a:pt x="4264" y="25095"/>
                    <a:pt x="4145" y="25926"/>
                  </a:cubicBezTo>
                  <a:cubicBezTo>
                    <a:pt x="4114" y="26146"/>
                    <a:pt x="4085" y="26337"/>
                    <a:pt x="4048" y="26499"/>
                  </a:cubicBezTo>
                  <a:cubicBezTo>
                    <a:pt x="3701" y="26967"/>
                    <a:pt x="2296" y="28142"/>
                    <a:pt x="993" y="29051"/>
                  </a:cubicBezTo>
                  <a:cubicBezTo>
                    <a:pt x="269" y="29556"/>
                    <a:pt x="0" y="30501"/>
                    <a:pt x="351" y="31312"/>
                  </a:cubicBezTo>
                  <a:cubicBezTo>
                    <a:pt x="1570" y="34131"/>
                    <a:pt x="4504" y="34900"/>
                    <a:pt x="6044" y="34910"/>
                  </a:cubicBezTo>
                  <a:lnTo>
                    <a:pt x="6061" y="34910"/>
                  </a:lnTo>
                  <a:cubicBezTo>
                    <a:pt x="6799" y="34910"/>
                    <a:pt x="7470" y="34471"/>
                    <a:pt x="7764" y="33792"/>
                  </a:cubicBezTo>
                  <a:lnTo>
                    <a:pt x="8270" y="32623"/>
                  </a:lnTo>
                  <a:cubicBezTo>
                    <a:pt x="8510" y="33249"/>
                    <a:pt x="8941" y="33831"/>
                    <a:pt x="9774" y="34024"/>
                  </a:cubicBezTo>
                  <a:cubicBezTo>
                    <a:pt x="9926" y="34059"/>
                    <a:pt x="10082" y="34077"/>
                    <a:pt x="10236" y="34077"/>
                  </a:cubicBezTo>
                  <a:cubicBezTo>
                    <a:pt x="10720" y="34077"/>
                    <a:pt x="11635" y="33897"/>
                    <a:pt x="12291" y="32707"/>
                  </a:cubicBezTo>
                  <a:cubicBezTo>
                    <a:pt x="12353" y="32594"/>
                    <a:pt x="12413" y="32475"/>
                    <a:pt x="12472" y="32346"/>
                  </a:cubicBezTo>
                  <a:cubicBezTo>
                    <a:pt x="12527" y="32502"/>
                    <a:pt x="12595" y="32654"/>
                    <a:pt x="12677" y="32799"/>
                  </a:cubicBezTo>
                  <a:cubicBezTo>
                    <a:pt x="12921" y="33234"/>
                    <a:pt x="13260" y="33585"/>
                    <a:pt x="13682" y="33846"/>
                  </a:cubicBezTo>
                  <a:cubicBezTo>
                    <a:pt x="14126" y="34120"/>
                    <a:pt x="14645" y="34266"/>
                    <a:pt x="15172" y="34266"/>
                  </a:cubicBezTo>
                  <a:cubicBezTo>
                    <a:pt x="15469" y="34266"/>
                    <a:pt x="15759" y="34221"/>
                    <a:pt x="16034" y="34133"/>
                  </a:cubicBezTo>
                  <a:cubicBezTo>
                    <a:pt x="16208" y="34188"/>
                    <a:pt x="16393" y="34215"/>
                    <a:pt x="16583" y="34215"/>
                  </a:cubicBezTo>
                  <a:lnTo>
                    <a:pt x="17168" y="34215"/>
                  </a:lnTo>
                  <a:cubicBezTo>
                    <a:pt x="17308" y="34215"/>
                    <a:pt x="17447" y="34200"/>
                    <a:pt x="17578" y="34170"/>
                  </a:cubicBezTo>
                  <a:cubicBezTo>
                    <a:pt x="17712" y="34200"/>
                    <a:pt x="17847" y="34215"/>
                    <a:pt x="17989" y="34215"/>
                  </a:cubicBezTo>
                  <a:lnTo>
                    <a:pt x="18567" y="34215"/>
                  </a:lnTo>
                  <a:cubicBezTo>
                    <a:pt x="18619" y="34215"/>
                    <a:pt x="18668" y="34213"/>
                    <a:pt x="18717" y="34209"/>
                  </a:cubicBezTo>
                  <a:cubicBezTo>
                    <a:pt x="18764" y="34213"/>
                    <a:pt x="18813" y="34215"/>
                    <a:pt x="18863" y="34215"/>
                  </a:cubicBezTo>
                  <a:lnTo>
                    <a:pt x="19437" y="34215"/>
                  </a:lnTo>
                  <a:cubicBezTo>
                    <a:pt x="19585" y="34215"/>
                    <a:pt x="19733" y="34198"/>
                    <a:pt x="19870" y="34164"/>
                  </a:cubicBezTo>
                  <a:cubicBezTo>
                    <a:pt x="20012" y="34198"/>
                    <a:pt x="20155" y="34215"/>
                    <a:pt x="20303" y="34215"/>
                  </a:cubicBezTo>
                  <a:lnTo>
                    <a:pt x="20877" y="34215"/>
                  </a:lnTo>
                  <a:cubicBezTo>
                    <a:pt x="20945" y="34215"/>
                    <a:pt x="21009" y="34213"/>
                    <a:pt x="21072" y="34205"/>
                  </a:cubicBezTo>
                  <a:cubicBezTo>
                    <a:pt x="21140" y="34213"/>
                    <a:pt x="21206" y="34215"/>
                    <a:pt x="21273" y="34215"/>
                  </a:cubicBezTo>
                  <a:lnTo>
                    <a:pt x="21788" y="34215"/>
                  </a:lnTo>
                  <a:cubicBezTo>
                    <a:pt x="21944" y="34215"/>
                    <a:pt x="22098" y="34194"/>
                    <a:pt x="22246" y="34159"/>
                  </a:cubicBezTo>
                  <a:cubicBezTo>
                    <a:pt x="22391" y="34194"/>
                    <a:pt x="22539" y="34215"/>
                    <a:pt x="22693" y="34215"/>
                  </a:cubicBezTo>
                  <a:lnTo>
                    <a:pt x="23148" y="34215"/>
                  </a:lnTo>
                  <a:cubicBezTo>
                    <a:pt x="23343" y="34215"/>
                    <a:pt x="23528" y="34184"/>
                    <a:pt x="23702" y="34131"/>
                  </a:cubicBezTo>
                  <a:cubicBezTo>
                    <a:pt x="23979" y="34221"/>
                    <a:pt x="24271" y="34266"/>
                    <a:pt x="24566" y="34266"/>
                  </a:cubicBezTo>
                  <a:cubicBezTo>
                    <a:pt x="24862" y="34266"/>
                    <a:pt x="25151" y="34221"/>
                    <a:pt x="25426" y="34133"/>
                  </a:cubicBezTo>
                  <a:cubicBezTo>
                    <a:pt x="25596" y="34184"/>
                    <a:pt x="25779" y="34215"/>
                    <a:pt x="25965" y="34215"/>
                  </a:cubicBezTo>
                  <a:lnTo>
                    <a:pt x="27635" y="34215"/>
                  </a:lnTo>
                  <a:cubicBezTo>
                    <a:pt x="28671" y="34215"/>
                    <a:pt x="29515" y="33374"/>
                    <a:pt x="29515" y="32336"/>
                  </a:cubicBezTo>
                  <a:lnTo>
                    <a:pt x="29515" y="31747"/>
                  </a:lnTo>
                  <a:cubicBezTo>
                    <a:pt x="29515" y="31583"/>
                    <a:pt x="29494" y="31423"/>
                    <a:pt x="29453" y="31269"/>
                  </a:cubicBezTo>
                  <a:cubicBezTo>
                    <a:pt x="29494" y="31117"/>
                    <a:pt x="29515" y="30959"/>
                    <a:pt x="29515" y="30795"/>
                  </a:cubicBezTo>
                  <a:lnTo>
                    <a:pt x="29515" y="30776"/>
                  </a:lnTo>
                  <a:lnTo>
                    <a:pt x="29510" y="30192"/>
                  </a:lnTo>
                  <a:cubicBezTo>
                    <a:pt x="29508" y="30050"/>
                    <a:pt x="29492" y="29915"/>
                    <a:pt x="29461" y="29783"/>
                  </a:cubicBezTo>
                  <a:cubicBezTo>
                    <a:pt x="29494" y="29648"/>
                    <a:pt x="29510" y="29504"/>
                    <a:pt x="29510" y="29361"/>
                  </a:cubicBezTo>
                  <a:lnTo>
                    <a:pt x="29510" y="29112"/>
                  </a:lnTo>
                  <a:cubicBezTo>
                    <a:pt x="29853" y="28772"/>
                    <a:pt x="30068" y="28300"/>
                    <a:pt x="30068" y="27779"/>
                  </a:cubicBezTo>
                  <a:lnTo>
                    <a:pt x="30068" y="27188"/>
                  </a:lnTo>
                  <a:cubicBezTo>
                    <a:pt x="30068" y="27024"/>
                    <a:pt x="30048" y="26866"/>
                    <a:pt x="30007" y="26712"/>
                  </a:cubicBezTo>
                  <a:cubicBezTo>
                    <a:pt x="30048" y="26560"/>
                    <a:pt x="30068" y="26400"/>
                    <a:pt x="30068" y="26236"/>
                  </a:cubicBezTo>
                  <a:lnTo>
                    <a:pt x="30068" y="26220"/>
                  </a:lnTo>
                  <a:lnTo>
                    <a:pt x="30064" y="25635"/>
                  </a:lnTo>
                  <a:cubicBezTo>
                    <a:pt x="30062" y="25493"/>
                    <a:pt x="30046" y="25358"/>
                    <a:pt x="30015" y="25227"/>
                  </a:cubicBezTo>
                  <a:cubicBezTo>
                    <a:pt x="30048" y="25091"/>
                    <a:pt x="30064" y="24948"/>
                    <a:pt x="30064" y="24804"/>
                  </a:cubicBezTo>
                  <a:lnTo>
                    <a:pt x="30064" y="24221"/>
                  </a:lnTo>
                  <a:cubicBezTo>
                    <a:pt x="30064" y="23183"/>
                    <a:pt x="29223" y="22336"/>
                    <a:pt x="28185" y="22336"/>
                  </a:cubicBezTo>
                  <a:lnTo>
                    <a:pt x="26525" y="22336"/>
                  </a:lnTo>
                  <a:cubicBezTo>
                    <a:pt x="26474" y="22336"/>
                    <a:pt x="26423" y="22340"/>
                    <a:pt x="26372" y="22344"/>
                  </a:cubicBezTo>
                  <a:cubicBezTo>
                    <a:pt x="26320" y="22340"/>
                    <a:pt x="26269" y="22336"/>
                    <a:pt x="26218" y="22336"/>
                  </a:cubicBezTo>
                  <a:lnTo>
                    <a:pt x="24242" y="22336"/>
                  </a:lnTo>
                  <a:cubicBezTo>
                    <a:pt x="24262" y="22301"/>
                    <a:pt x="24287" y="22268"/>
                    <a:pt x="24304" y="22229"/>
                  </a:cubicBezTo>
                  <a:cubicBezTo>
                    <a:pt x="24548" y="21776"/>
                    <a:pt x="24671" y="21265"/>
                    <a:pt x="24671" y="20713"/>
                  </a:cubicBezTo>
                  <a:cubicBezTo>
                    <a:pt x="24671" y="20496"/>
                    <a:pt x="24650" y="20295"/>
                    <a:pt x="24617" y="20110"/>
                  </a:cubicBezTo>
                  <a:lnTo>
                    <a:pt x="24617" y="20110"/>
                  </a:lnTo>
                  <a:lnTo>
                    <a:pt x="28218" y="20319"/>
                  </a:lnTo>
                  <a:cubicBezTo>
                    <a:pt x="28253" y="20321"/>
                    <a:pt x="28290" y="20321"/>
                    <a:pt x="28325" y="20321"/>
                  </a:cubicBezTo>
                  <a:cubicBezTo>
                    <a:pt x="28944" y="20321"/>
                    <a:pt x="29525" y="20012"/>
                    <a:pt x="29872" y="19493"/>
                  </a:cubicBezTo>
                  <a:cubicBezTo>
                    <a:pt x="30017" y="19275"/>
                    <a:pt x="31094" y="17572"/>
                    <a:pt x="31468" y="14558"/>
                  </a:cubicBezTo>
                  <a:cubicBezTo>
                    <a:pt x="32407" y="14376"/>
                    <a:pt x="33101" y="13728"/>
                    <a:pt x="33298" y="12802"/>
                  </a:cubicBezTo>
                  <a:cubicBezTo>
                    <a:pt x="33421" y="12226"/>
                    <a:pt x="33310" y="11631"/>
                    <a:pt x="32982" y="11130"/>
                  </a:cubicBezTo>
                  <a:cubicBezTo>
                    <a:pt x="32836" y="10896"/>
                    <a:pt x="32643" y="10689"/>
                    <a:pt x="32403" y="10505"/>
                  </a:cubicBezTo>
                  <a:cubicBezTo>
                    <a:pt x="32619" y="10353"/>
                    <a:pt x="32811" y="10174"/>
                    <a:pt x="32971" y="9955"/>
                  </a:cubicBezTo>
                  <a:cubicBezTo>
                    <a:pt x="33365" y="9425"/>
                    <a:pt x="33505" y="8750"/>
                    <a:pt x="33355" y="8104"/>
                  </a:cubicBezTo>
                  <a:cubicBezTo>
                    <a:pt x="33232" y="7573"/>
                    <a:pt x="32887" y="7021"/>
                    <a:pt x="32272" y="6678"/>
                  </a:cubicBezTo>
                  <a:cubicBezTo>
                    <a:pt x="32311" y="6604"/>
                    <a:pt x="32344" y="6524"/>
                    <a:pt x="32374" y="6444"/>
                  </a:cubicBezTo>
                  <a:cubicBezTo>
                    <a:pt x="32606" y="5829"/>
                    <a:pt x="32555" y="5142"/>
                    <a:pt x="32231" y="4563"/>
                  </a:cubicBezTo>
                  <a:cubicBezTo>
                    <a:pt x="31833" y="3847"/>
                    <a:pt x="31082" y="3418"/>
                    <a:pt x="30218" y="3418"/>
                  </a:cubicBezTo>
                  <a:cubicBezTo>
                    <a:pt x="30032" y="3418"/>
                    <a:pt x="29841" y="3439"/>
                    <a:pt x="29638" y="3478"/>
                  </a:cubicBezTo>
                  <a:cubicBezTo>
                    <a:pt x="28889" y="1779"/>
                    <a:pt x="28206" y="821"/>
                    <a:pt x="28169" y="770"/>
                  </a:cubicBezTo>
                  <a:cubicBezTo>
                    <a:pt x="27812" y="275"/>
                    <a:pt x="27245" y="0"/>
                    <a:pt x="26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2364050" y="3024700"/>
              <a:ext cx="123050" cy="373100"/>
            </a:xfrm>
            <a:custGeom>
              <a:rect b="b" l="l" r="r" t="t"/>
              <a:pathLst>
                <a:path extrusionOk="0" h="14924" w="4922">
                  <a:moveTo>
                    <a:pt x="0" y="1"/>
                  </a:moveTo>
                  <a:cubicBezTo>
                    <a:pt x="0" y="1"/>
                    <a:pt x="1301" y="1088"/>
                    <a:pt x="1424" y="3449"/>
                  </a:cubicBezTo>
                  <a:cubicBezTo>
                    <a:pt x="1547" y="5815"/>
                    <a:pt x="1467" y="14746"/>
                    <a:pt x="2214" y="14918"/>
                  </a:cubicBezTo>
                  <a:cubicBezTo>
                    <a:pt x="2229" y="14921"/>
                    <a:pt x="2244" y="14923"/>
                    <a:pt x="2259" y="14923"/>
                  </a:cubicBezTo>
                  <a:cubicBezTo>
                    <a:pt x="2998" y="14923"/>
                    <a:pt x="3853" y="10843"/>
                    <a:pt x="3880" y="8308"/>
                  </a:cubicBezTo>
                  <a:cubicBezTo>
                    <a:pt x="3908" y="5719"/>
                    <a:pt x="3578" y="3622"/>
                    <a:pt x="3578" y="3622"/>
                  </a:cubicBezTo>
                  <a:cubicBezTo>
                    <a:pt x="3578" y="3622"/>
                    <a:pt x="4811" y="2122"/>
                    <a:pt x="4922" y="286"/>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2328125" y="2638850"/>
              <a:ext cx="593600" cy="415325"/>
            </a:xfrm>
            <a:custGeom>
              <a:rect b="b" l="l" r="r" t="t"/>
              <a:pathLst>
                <a:path extrusionOk="0" h="16613" w="23744">
                  <a:moveTo>
                    <a:pt x="20123" y="1"/>
                  </a:moveTo>
                  <a:lnTo>
                    <a:pt x="1" y="7875"/>
                  </a:lnTo>
                  <a:lnTo>
                    <a:pt x="1437" y="15435"/>
                  </a:lnTo>
                  <a:lnTo>
                    <a:pt x="21789" y="16612"/>
                  </a:lnTo>
                  <a:cubicBezTo>
                    <a:pt x="21789" y="16612"/>
                    <a:pt x="23744" y="13681"/>
                    <a:pt x="23053" y="8392"/>
                  </a:cubicBezTo>
                  <a:cubicBezTo>
                    <a:pt x="22363" y="3103"/>
                    <a:pt x="20123" y="1"/>
                    <a:pt x="20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2762100" y="2638950"/>
              <a:ext cx="216350" cy="415275"/>
            </a:xfrm>
            <a:custGeom>
              <a:rect b="b" l="l" r="r" t="t"/>
              <a:pathLst>
                <a:path extrusionOk="0" h="16611" w="8654">
                  <a:moveTo>
                    <a:pt x="2760" y="1"/>
                  </a:moveTo>
                  <a:cubicBezTo>
                    <a:pt x="2760" y="1"/>
                    <a:pt x="0" y="2007"/>
                    <a:pt x="431" y="7573"/>
                  </a:cubicBezTo>
                  <a:cubicBezTo>
                    <a:pt x="862" y="13137"/>
                    <a:pt x="4428" y="16610"/>
                    <a:pt x="4428" y="16610"/>
                  </a:cubicBezTo>
                  <a:cubicBezTo>
                    <a:pt x="4428" y="16610"/>
                    <a:pt x="6469" y="15459"/>
                    <a:pt x="7560" y="9253"/>
                  </a:cubicBezTo>
                  <a:cubicBezTo>
                    <a:pt x="8654" y="3043"/>
                    <a:pt x="2760" y="1"/>
                    <a:pt x="2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2484375" y="2771125"/>
              <a:ext cx="237475" cy="237500"/>
            </a:xfrm>
            <a:custGeom>
              <a:rect b="b" l="l" r="r" t="t"/>
              <a:pathLst>
                <a:path extrusionOk="0" h="9500" w="9499">
                  <a:moveTo>
                    <a:pt x="4749" y="1"/>
                  </a:moveTo>
                  <a:cubicBezTo>
                    <a:pt x="2128" y="1"/>
                    <a:pt x="0" y="2126"/>
                    <a:pt x="0" y="4750"/>
                  </a:cubicBezTo>
                  <a:cubicBezTo>
                    <a:pt x="0" y="7374"/>
                    <a:pt x="2128" y="9500"/>
                    <a:pt x="4749" y="9500"/>
                  </a:cubicBezTo>
                  <a:cubicBezTo>
                    <a:pt x="7373" y="9500"/>
                    <a:pt x="9499" y="7374"/>
                    <a:pt x="9499" y="4750"/>
                  </a:cubicBezTo>
                  <a:cubicBezTo>
                    <a:pt x="9499" y="2126"/>
                    <a:pt x="7373" y="1"/>
                    <a:pt x="4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2486975" y="2779600"/>
              <a:ext cx="131950" cy="226450"/>
            </a:xfrm>
            <a:custGeom>
              <a:rect b="b" l="l" r="r" t="t"/>
              <a:pathLst>
                <a:path extrusionOk="0" h="9058" w="5278">
                  <a:moveTo>
                    <a:pt x="2895" y="0"/>
                  </a:moveTo>
                  <a:lnTo>
                    <a:pt x="2895" y="0"/>
                  </a:lnTo>
                  <a:cubicBezTo>
                    <a:pt x="285" y="1075"/>
                    <a:pt x="5" y="3416"/>
                    <a:pt x="1" y="3416"/>
                  </a:cubicBezTo>
                  <a:cubicBezTo>
                    <a:pt x="1" y="3416"/>
                    <a:pt x="1" y="3416"/>
                    <a:pt x="1" y="3416"/>
                  </a:cubicBezTo>
                  <a:lnTo>
                    <a:pt x="1" y="3416"/>
                  </a:lnTo>
                  <a:cubicBezTo>
                    <a:pt x="121" y="4009"/>
                    <a:pt x="578" y="4470"/>
                    <a:pt x="1016" y="4470"/>
                  </a:cubicBezTo>
                  <a:cubicBezTo>
                    <a:pt x="1080" y="4470"/>
                    <a:pt x="1143" y="4460"/>
                    <a:pt x="1205" y="4440"/>
                  </a:cubicBezTo>
                  <a:cubicBezTo>
                    <a:pt x="1485" y="4347"/>
                    <a:pt x="1721" y="4303"/>
                    <a:pt x="1901" y="4303"/>
                  </a:cubicBezTo>
                  <a:cubicBezTo>
                    <a:pt x="2034" y="4303"/>
                    <a:pt x="2137" y="4327"/>
                    <a:pt x="2204" y="4372"/>
                  </a:cubicBezTo>
                  <a:cubicBezTo>
                    <a:pt x="2364" y="4481"/>
                    <a:pt x="2508" y="4821"/>
                    <a:pt x="2588" y="5148"/>
                  </a:cubicBezTo>
                  <a:cubicBezTo>
                    <a:pt x="2666" y="5476"/>
                    <a:pt x="2840" y="5771"/>
                    <a:pt x="3019" y="6126"/>
                  </a:cubicBezTo>
                  <a:cubicBezTo>
                    <a:pt x="3197" y="6483"/>
                    <a:pt x="3113" y="6926"/>
                    <a:pt x="3074" y="7197"/>
                  </a:cubicBezTo>
                  <a:cubicBezTo>
                    <a:pt x="3035" y="7466"/>
                    <a:pt x="3148" y="8032"/>
                    <a:pt x="3277" y="8381"/>
                  </a:cubicBezTo>
                  <a:cubicBezTo>
                    <a:pt x="3408" y="8730"/>
                    <a:pt x="3347" y="8976"/>
                    <a:pt x="3347" y="8976"/>
                  </a:cubicBezTo>
                  <a:cubicBezTo>
                    <a:pt x="3392" y="8988"/>
                    <a:pt x="3679" y="9058"/>
                    <a:pt x="3679" y="9058"/>
                  </a:cubicBezTo>
                  <a:cubicBezTo>
                    <a:pt x="3618" y="8752"/>
                    <a:pt x="4641" y="8090"/>
                    <a:pt x="4851" y="7825"/>
                  </a:cubicBezTo>
                  <a:cubicBezTo>
                    <a:pt x="5064" y="7558"/>
                    <a:pt x="4904" y="7013"/>
                    <a:pt x="5093" y="6676"/>
                  </a:cubicBezTo>
                  <a:cubicBezTo>
                    <a:pt x="5277" y="6340"/>
                    <a:pt x="5195" y="5786"/>
                    <a:pt x="4976" y="5673"/>
                  </a:cubicBezTo>
                  <a:cubicBezTo>
                    <a:pt x="4756" y="5562"/>
                    <a:pt x="4814" y="5293"/>
                    <a:pt x="4664" y="4996"/>
                  </a:cubicBezTo>
                  <a:cubicBezTo>
                    <a:pt x="4527" y="4724"/>
                    <a:pt x="4109" y="4685"/>
                    <a:pt x="3585" y="4685"/>
                  </a:cubicBezTo>
                  <a:cubicBezTo>
                    <a:pt x="3535" y="4685"/>
                    <a:pt x="3484" y="4685"/>
                    <a:pt x="3433" y="4686"/>
                  </a:cubicBezTo>
                  <a:cubicBezTo>
                    <a:pt x="3427" y="4686"/>
                    <a:pt x="3421" y="4686"/>
                    <a:pt x="3415" y="4686"/>
                  </a:cubicBezTo>
                  <a:cubicBezTo>
                    <a:pt x="2838" y="4686"/>
                    <a:pt x="2825" y="4490"/>
                    <a:pt x="2795" y="4140"/>
                  </a:cubicBezTo>
                  <a:cubicBezTo>
                    <a:pt x="2764" y="3787"/>
                    <a:pt x="3312" y="3818"/>
                    <a:pt x="3476" y="3601"/>
                  </a:cubicBezTo>
                  <a:cubicBezTo>
                    <a:pt x="3640" y="3383"/>
                    <a:pt x="3568" y="3024"/>
                    <a:pt x="3804" y="2799"/>
                  </a:cubicBezTo>
                  <a:cubicBezTo>
                    <a:pt x="4040" y="2573"/>
                    <a:pt x="4492" y="2762"/>
                    <a:pt x="4559" y="2253"/>
                  </a:cubicBezTo>
                  <a:cubicBezTo>
                    <a:pt x="4625" y="1744"/>
                    <a:pt x="4245" y="1808"/>
                    <a:pt x="4079" y="1721"/>
                  </a:cubicBezTo>
                  <a:cubicBezTo>
                    <a:pt x="3913" y="1637"/>
                    <a:pt x="3934" y="1182"/>
                    <a:pt x="3761" y="962"/>
                  </a:cubicBezTo>
                  <a:cubicBezTo>
                    <a:pt x="3589" y="741"/>
                    <a:pt x="3244" y="833"/>
                    <a:pt x="3010" y="618"/>
                  </a:cubicBezTo>
                  <a:cubicBezTo>
                    <a:pt x="2774" y="402"/>
                    <a:pt x="2895" y="0"/>
                    <a:pt x="2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2672950" y="2914300"/>
              <a:ext cx="46350" cy="66525"/>
            </a:xfrm>
            <a:custGeom>
              <a:rect b="b" l="l" r="r" t="t"/>
              <a:pathLst>
                <a:path extrusionOk="0" h="2661" w="1854">
                  <a:moveTo>
                    <a:pt x="1784" y="1"/>
                  </a:moveTo>
                  <a:cubicBezTo>
                    <a:pt x="1665" y="1"/>
                    <a:pt x="1418" y="23"/>
                    <a:pt x="1252" y="190"/>
                  </a:cubicBezTo>
                  <a:cubicBezTo>
                    <a:pt x="1024" y="418"/>
                    <a:pt x="261" y="279"/>
                    <a:pt x="370" y="849"/>
                  </a:cubicBezTo>
                  <a:cubicBezTo>
                    <a:pt x="477" y="1419"/>
                    <a:pt x="1" y="1772"/>
                    <a:pt x="5" y="2121"/>
                  </a:cubicBezTo>
                  <a:cubicBezTo>
                    <a:pt x="11" y="2470"/>
                    <a:pt x="261" y="2661"/>
                    <a:pt x="261" y="2661"/>
                  </a:cubicBezTo>
                  <a:cubicBezTo>
                    <a:pt x="1718" y="1288"/>
                    <a:pt x="1853" y="4"/>
                    <a:pt x="1853" y="4"/>
                  </a:cubicBezTo>
                  <a:cubicBezTo>
                    <a:pt x="1853" y="4"/>
                    <a:pt x="1827" y="1"/>
                    <a:pt x="1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2632950" y="2791075"/>
              <a:ext cx="88300" cy="97125"/>
            </a:xfrm>
            <a:custGeom>
              <a:rect b="b" l="l" r="r" t="t"/>
              <a:pathLst>
                <a:path extrusionOk="0" h="3885" w="3532">
                  <a:moveTo>
                    <a:pt x="1422" y="0"/>
                  </a:moveTo>
                  <a:cubicBezTo>
                    <a:pt x="1175" y="0"/>
                    <a:pt x="502" y="528"/>
                    <a:pt x="444" y="729"/>
                  </a:cubicBezTo>
                  <a:cubicBezTo>
                    <a:pt x="384" y="934"/>
                    <a:pt x="407" y="1223"/>
                    <a:pt x="269" y="1585"/>
                  </a:cubicBezTo>
                  <a:cubicBezTo>
                    <a:pt x="134" y="1946"/>
                    <a:pt x="0" y="2526"/>
                    <a:pt x="197" y="2787"/>
                  </a:cubicBezTo>
                  <a:cubicBezTo>
                    <a:pt x="394" y="3049"/>
                    <a:pt x="663" y="3300"/>
                    <a:pt x="889" y="3536"/>
                  </a:cubicBezTo>
                  <a:cubicBezTo>
                    <a:pt x="1114" y="3772"/>
                    <a:pt x="1494" y="3626"/>
                    <a:pt x="1798" y="3790"/>
                  </a:cubicBezTo>
                  <a:cubicBezTo>
                    <a:pt x="1913" y="3854"/>
                    <a:pt x="2071" y="3885"/>
                    <a:pt x="2240" y="3885"/>
                  </a:cubicBezTo>
                  <a:cubicBezTo>
                    <a:pt x="2513" y="3885"/>
                    <a:pt x="2816" y="3804"/>
                    <a:pt x="3018" y="3653"/>
                  </a:cubicBezTo>
                  <a:cubicBezTo>
                    <a:pt x="3234" y="3488"/>
                    <a:pt x="3387" y="3460"/>
                    <a:pt x="3467" y="3460"/>
                  </a:cubicBezTo>
                  <a:cubicBezTo>
                    <a:pt x="3509" y="3460"/>
                    <a:pt x="3531" y="3468"/>
                    <a:pt x="3531" y="3468"/>
                  </a:cubicBezTo>
                  <a:cubicBezTo>
                    <a:pt x="3531" y="3468"/>
                    <a:pt x="3412" y="2516"/>
                    <a:pt x="2930" y="1595"/>
                  </a:cubicBezTo>
                  <a:cubicBezTo>
                    <a:pt x="2448" y="676"/>
                    <a:pt x="1437" y="1"/>
                    <a:pt x="1437" y="1"/>
                  </a:cubicBezTo>
                  <a:cubicBezTo>
                    <a:pt x="1432" y="0"/>
                    <a:pt x="1427" y="0"/>
                    <a:pt x="1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2602525" y="2771225"/>
              <a:ext cx="39075" cy="12300"/>
            </a:xfrm>
            <a:custGeom>
              <a:rect b="b" l="l" r="r" t="t"/>
              <a:pathLst>
                <a:path extrusionOk="0" h="492" w="1563">
                  <a:moveTo>
                    <a:pt x="71" y="1"/>
                  </a:moveTo>
                  <a:cubicBezTo>
                    <a:pt x="71" y="1"/>
                    <a:pt x="71" y="1"/>
                    <a:pt x="71" y="1"/>
                  </a:cubicBezTo>
                  <a:cubicBezTo>
                    <a:pt x="71" y="1"/>
                    <a:pt x="1" y="487"/>
                    <a:pt x="327" y="491"/>
                  </a:cubicBezTo>
                  <a:cubicBezTo>
                    <a:pt x="333" y="491"/>
                    <a:pt x="338" y="491"/>
                    <a:pt x="344" y="491"/>
                  </a:cubicBezTo>
                  <a:cubicBezTo>
                    <a:pt x="605" y="491"/>
                    <a:pt x="845" y="375"/>
                    <a:pt x="1053" y="375"/>
                  </a:cubicBezTo>
                  <a:cubicBezTo>
                    <a:pt x="1100" y="375"/>
                    <a:pt x="1144" y="381"/>
                    <a:pt x="1187" y="395"/>
                  </a:cubicBezTo>
                  <a:cubicBezTo>
                    <a:pt x="1222" y="406"/>
                    <a:pt x="1256" y="411"/>
                    <a:pt x="1287" y="411"/>
                  </a:cubicBezTo>
                  <a:cubicBezTo>
                    <a:pt x="1463" y="411"/>
                    <a:pt x="1562" y="255"/>
                    <a:pt x="1562" y="255"/>
                  </a:cubicBezTo>
                  <a:cubicBezTo>
                    <a:pt x="966" y="3"/>
                    <a:pt x="98"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2292175" y="2870175"/>
              <a:ext cx="65875" cy="133025"/>
            </a:xfrm>
            <a:custGeom>
              <a:rect b="b" l="l" r="r" t="t"/>
              <a:pathLst>
                <a:path extrusionOk="0" h="5321" w="2635">
                  <a:moveTo>
                    <a:pt x="1697" y="0"/>
                  </a:moveTo>
                  <a:lnTo>
                    <a:pt x="1" y="462"/>
                  </a:lnTo>
                  <a:lnTo>
                    <a:pt x="267" y="1988"/>
                  </a:lnTo>
                  <a:lnTo>
                    <a:pt x="850" y="5320"/>
                  </a:lnTo>
                  <a:lnTo>
                    <a:pt x="2635" y="4924"/>
                  </a:lnTo>
                  <a:lnTo>
                    <a:pt x="16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2281400" y="2919875"/>
              <a:ext cx="26550" cy="55675"/>
            </a:xfrm>
            <a:custGeom>
              <a:rect b="b" l="l" r="r" t="t"/>
              <a:pathLst>
                <a:path extrusionOk="0" h="2227" w="1062">
                  <a:moveTo>
                    <a:pt x="698" y="0"/>
                  </a:moveTo>
                  <a:lnTo>
                    <a:pt x="1" y="226"/>
                  </a:lnTo>
                  <a:lnTo>
                    <a:pt x="350" y="2226"/>
                  </a:lnTo>
                  <a:lnTo>
                    <a:pt x="1062" y="2079"/>
                  </a:lnTo>
                  <a:lnTo>
                    <a:pt x="6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2812050" y="2724400"/>
              <a:ext cx="131475" cy="61525"/>
            </a:xfrm>
            <a:custGeom>
              <a:rect b="b" l="l" r="r" t="t"/>
              <a:pathLst>
                <a:path extrusionOk="0" h="2461" w="5259">
                  <a:moveTo>
                    <a:pt x="4317" y="1"/>
                  </a:moveTo>
                  <a:cubicBezTo>
                    <a:pt x="3128" y="1"/>
                    <a:pt x="1" y="2461"/>
                    <a:pt x="1" y="2461"/>
                  </a:cubicBezTo>
                  <a:cubicBezTo>
                    <a:pt x="1303" y="2075"/>
                    <a:pt x="5259" y="1182"/>
                    <a:pt x="4707" y="189"/>
                  </a:cubicBezTo>
                  <a:cubicBezTo>
                    <a:pt x="4634" y="58"/>
                    <a:pt x="4498" y="1"/>
                    <a:pt x="43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2825850" y="2868375"/>
              <a:ext cx="131900" cy="43125"/>
            </a:xfrm>
            <a:custGeom>
              <a:rect b="b" l="l" r="r" t="t"/>
              <a:pathLst>
                <a:path extrusionOk="0" h="1725" w="5276">
                  <a:moveTo>
                    <a:pt x="1" y="0"/>
                  </a:moveTo>
                  <a:lnTo>
                    <a:pt x="1" y="0"/>
                  </a:lnTo>
                  <a:cubicBezTo>
                    <a:pt x="966" y="442"/>
                    <a:pt x="3364" y="1724"/>
                    <a:pt x="4472" y="1724"/>
                  </a:cubicBezTo>
                  <a:cubicBezTo>
                    <a:pt x="4778" y="1724"/>
                    <a:pt x="4986" y="1626"/>
                    <a:pt x="5037" y="1385"/>
                  </a:cubicBezTo>
                  <a:cubicBezTo>
                    <a:pt x="5275" y="275"/>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2824375" y="2797350"/>
              <a:ext cx="133400" cy="30925"/>
            </a:xfrm>
            <a:custGeom>
              <a:rect b="b" l="l" r="r" t="t"/>
              <a:pathLst>
                <a:path extrusionOk="0" h="1237" w="5336">
                  <a:moveTo>
                    <a:pt x="4423" y="0"/>
                  </a:moveTo>
                  <a:cubicBezTo>
                    <a:pt x="2998" y="0"/>
                    <a:pt x="0" y="1227"/>
                    <a:pt x="0" y="1227"/>
                  </a:cubicBezTo>
                  <a:cubicBezTo>
                    <a:pt x="52" y="1226"/>
                    <a:pt x="107" y="1226"/>
                    <a:pt x="166" y="1226"/>
                  </a:cubicBezTo>
                  <a:cubicBezTo>
                    <a:pt x="532" y="1226"/>
                    <a:pt x="1032" y="1236"/>
                    <a:pt x="1574" y="1236"/>
                  </a:cubicBezTo>
                  <a:cubicBezTo>
                    <a:pt x="3250" y="1236"/>
                    <a:pt x="5335" y="1138"/>
                    <a:pt x="5147" y="334"/>
                  </a:cubicBezTo>
                  <a:cubicBezTo>
                    <a:pt x="5091" y="94"/>
                    <a:pt x="4818" y="0"/>
                    <a:pt x="4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2216025" y="3074250"/>
              <a:ext cx="266675" cy="344400"/>
            </a:xfrm>
            <a:custGeom>
              <a:rect b="b" l="l" r="r" t="t"/>
              <a:pathLst>
                <a:path extrusionOk="0" h="13776" w="10667">
                  <a:moveTo>
                    <a:pt x="6813" y="1"/>
                  </a:moveTo>
                  <a:lnTo>
                    <a:pt x="6813" y="1094"/>
                  </a:lnTo>
                  <a:cubicBezTo>
                    <a:pt x="6813" y="2186"/>
                    <a:pt x="5835" y="3306"/>
                    <a:pt x="4830" y="4572"/>
                  </a:cubicBezTo>
                  <a:cubicBezTo>
                    <a:pt x="3824" y="5835"/>
                    <a:pt x="4052" y="6841"/>
                    <a:pt x="3736" y="7877"/>
                  </a:cubicBezTo>
                  <a:cubicBezTo>
                    <a:pt x="3420" y="8913"/>
                    <a:pt x="0" y="11297"/>
                    <a:pt x="0" y="11297"/>
                  </a:cubicBezTo>
                  <a:cubicBezTo>
                    <a:pt x="1039" y="13704"/>
                    <a:pt x="3882" y="13775"/>
                    <a:pt x="3999" y="13775"/>
                  </a:cubicBezTo>
                  <a:cubicBezTo>
                    <a:pt x="4002" y="13775"/>
                    <a:pt x="4003" y="13775"/>
                    <a:pt x="4003" y="13775"/>
                  </a:cubicBezTo>
                  <a:lnTo>
                    <a:pt x="5952" y="9284"/>
                  </a:lnTo>
                  <a:cubicBezTo>
                    <a:pt x="6727" y="9284"/>
                    <a:pt x="9329" y="8494"/>
                    <a:pt x="9716" y="8256"/>
                  </a:cubicBezTo>
                  <a:cubicBezTo>
                    <a:pt x="10104" y="8016"/>
                    <a:pt x="10041" y="7349"/>
                    <a:pt x="10041" y="7349"/>
                  </a:cubicBezTo>
                  <a:cubicBezTo>
                    <a:pt x="10041" y="7349"/>
                    <a:pt x="10235" y="7265"/>
                    <a:pt x="10451" y="6703"/>
                  </a:cubicBezTo>
                  <a:cubicBezTo>
                    <a:pt x="10666" y="6143"/>
                    <a:pt x="10299" y="5647"/>
                    <a:pt x="10299" y="5647"/>
                  </a:cubicBezTo>
                  <a:cubicBezTo>
                    <a:pt x="10299" y="5647"/>
                    <a:pt x="10494" y="5604"/>
                    <a:pt x="10558" y="4894"/>
                  </a:cubicBezTo>
                  <a:cubicBezTo>
                    <a:pt x="10621" y="4184"/>
                    <a:pt x="10127" y="3880"/>
                    <a:pt x="10127" y="3880"/>
                  </a:cubicBezTo>
                  <a:cubicBezTo>
                    <a:pt x="10127" y="3880"/>
                    <a:pt x="10348" y="3724"/>
                    <a:pt x="10289" y="3004"/>
                  </a:cubicBezTo>
                  <a:cubicBezTo>
                    <a:pt x="10209" y="2036"/>
                    <a:pt x="9501" y="1640"/>
                    <a:pt x="9501" y="1640"/>
                  </a:cubicBezTo>
                  <a:lnTo>
                    <a:pt x="9501" y="2717"/>
                  </a:lnTo>
                  <a:cubicBezTo>
                    <a:pt x="9306" y="3298"/>
                    <a:pt x="7345" y="4204"/>
                    <a:pt x="7345" y="4204"/>
                  </a:cubicBezTo>
                  <a:cubicBezTo>
                    <a:pt x="7927" y="2651"/>
                    <a:pt x="7476" y="1467"/>
                    <a:pt x="7476" y="1467"/>
                  </a:cubicBezTo>
                  <a:cubicBezTo>
                    <a:pt x="7624" y="107"/>
                    <a:pt x="6813" y="1"/>
                    <a:pt x="6813" y="1"/>
                  </a:cubicBezTo>
                  <a:close/>
                </a:path>
              </a:pathLst>
            </a:custGeom>
            <a:solidFill>
              <a:srgbClr val="F2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2518725" y="3109800"/>
              <a:ext cx="42800" cy="64900"/>
            </a:xfrm>
            <a:custGeom>
              <a:rect b="b" l="l" r="r" t="t"/>
              <a:pathLst>
                <a:path extrusionOk="0" h="2596" w="1712">
                  <a:moveTo>
                    <a:pt x="858" y="0"/>
                  </a:moveTo>
                  <a:cubicBezTo>
                    <a:pt x="583" y="0"/>
                    <a:pt x="372" y="64"/>
                    <a:pt x="224" y="191"/>
                  </a:cubicBezTo>
                  <a:cubicBezTo>
                    <a:pt x="77" y="320"/>
                    <a:pt x="1" y="478"/>
                    <a:pt x="1" y="667"/>
                  </a:cubicBezTo>
                  <a:cubicBezTo>
                    <a:pt x="1" y="887"/>
                    <a:pt x="83" y="1057"/>
                    <a:pt x="243" y="1176"/>
                  </a:cubicBezTo>
                  <a:cubicBezTo>
                    <a:pt x="401" y="1297"/>
                    <a:pt x="567" y="1402"/>
                    <a:pt x="745" y="1492"/>
                  </a:cubicBezTo>
                  <a:cubicBezTo>
                    <a:pt x="866" y="1553"/>
                    <a:pt x="973" y="1617"/>
                    <a:pt x="1074" y="1683"/>
                  </a:cubicBezTo>
                  <a:cubicBezTo>
                    <a:pt x="1174" y="1746"/>
                    <a:pt x="1221" y="1820"/>
                    <a:pt x="1221" y="1902"/>
                  </a:cubicBezTo>
                  <a:cubicBezTo>
                    <a:pt x="1221" y="1992"/>
                    <a:pt x="1184" y="2058"/>
                    <a:pt x="1108" y="2105"/>
                  </a:cubicBezTo>
                  <a:cubicBezTo>
                    <a:pt x="1037" y="2150"/>
                    <a:pt x="924" y="2175"/>
                    <a:pt x="776" y="2175"/>
                  </a:cubicBezTo>
                  <a:cubicBezTo>
                    <a:pt x="671" y="2175"/>
                    <a:pt x="561" y="2155"/>
                    <a:pt x="442" y="2116"/>
                  </a:cubicBezTo>
                  <a:cubicBezTo>
                    <a:pt x="325" y="2077"/>
                    <a:pt x="230" y="2036"/>
                    <a:pt x="152" y="1997"/>
                  </a:cubicBezTo>
                  <a:lnTo>
                    <a:pt x="44" y="2382"/>
                  </a:lnTo>
                  <a:cubicBezTo>
                    <a:pt x="101" y="2431"/>
                    <a:pt x="212" y="2479"/>
                    <a:pt x="376" y="2526"/>
                  </a:cubicBezTo>
                  <a:cubicBezTo>
                    <a:pt x="540" y="2571"/>
                    <a:pt x="676" y="2596"/>
                    <a:pt x="780" y="2596"/>
                  </a:cubicBezTo>
                  <a:cubicBezTo>
                    <a:pt x="1080" y="2596"/>
                    <a:pt x="1312" y="2530"/>
                    <a:pt x="1470" y="2401"/>
                  </a:cubicBezTo>
                  <a:cubicBezTo>
                    <a:pt x="1632" y="2271"/>
                    <a:pt x="1712" y="2107"/>
                    <a:pt x="1712" y="1910"/>
                  </a:cubicBezTo>
                  <a:cubicBezTo>
                    <a:pt x="1712" y="1697"/>
                    <a:pt x="1630" y="1531"/>
                    <a:pt x="1467" y="1408"/>
                  </a:cubicBezTo>
                  <a:cubicBezTo>
                    <a:pt x="1305" y="1285"/>
                    <a:pt x="1139" y="1176"/>
                    <a:pt x="963" y="1088"/>
                  </a:cubicBezTo>
                  <a:lnTo>
                    <a:pt x="936" y="1071"/>
                  </a:lnTo>
                  <a:cubicBezTo>
                    <a:pt x="817" y="1010"/>
                    <a:pt x="710" y="950"/>
                    <a:pt x="624" y="889"/>
                  </a:cubicBezTo>
                  <a:cubicBezTo>
                    <a:pt x="536" y="831"/>
                    <a:pt x="493" y="753"/>
                    <a:pt x="493" y="663"/>
                  </a:cubicBezTo>
                  <a:cubicBezTo>
                    <a:pt x="493" y="579"/>
                    <a:pt x="530" y="515"/>
                    <a:pt x="602" y="474"/>
                  </a:cubicBezTo>
                  <a:cubicBezTo>
                    <a:pt x="674" y="433"/>
                    <a:pt x="760" y="413"/>
                    <a:pt x="864" y="413"/>
                  </a:cubicBezTo>
                  <a:cubicBezTo>
                    <a:pt x="973" y="413"/>
                    <a:pt x="1069" y="427"/>
                    <a:pt x="1158" y="462"/>
                  </a:cubicBezTo>
                  <a:cubicBezTo>
                    <a:pt x="1248" y="495"/>
                    <a:pt x="1326" y="530"/>
                    <a:pt x="1404" y="567"/>
                  </a:cubicBezTo>
                  <a:lnTo>
                    <a:pt x="1560" y="187"/>
                  </a:lnTo>
                  <a:cubicBezTo>
                    <a:pt x="1465" y="140"/>
                    <a:pt x="1357" y="97"/>
                    <a:pt x="1232" y="58"/>
                  </a:cubicBezTo>
                  <a:cubicBezTo>
                    <a:pt x="1106" y="21"/>
                    <a:pt x="983"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2565925" y="3111225"/>
              <a:ext cx="52225" cy="62250"/>
            </a:xfrm>
            <a:custGeom>
              <a:rect b="b" l="l" r="r" t="t"/>
              <a:pathLst>
                <a:path extrusionOk="0" h="2490" w="2089">
                  <a:moveTo>
                    <a:pt x="0" y="1"/>
                  </a:moveTo>
                  <a:lnTo>
                    <a:pt x="0" y="376"/>
                  </a:lnTo>
                  <a:lnTo>
                    <a:pt x="757" y="376"/>
                  </a:lnTo>
                  <a:lnTo>
                    <a:pt x="757" y="2489"/>
                  </a:lnTo>
                  <a:lnTo>
                    <a:pt x="1237" y="2489"/>
                  </a:lnTo>
                  <a:lnTo>
                    <a:pt x="1237" y="376"/>
                  </a:lnTo>
                  <a:lnTo>
                    <a:pt x="2089" y="376"/>
                  </a:lnTo>
                  <a:lnTo>
                    <a:pt x="2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2623825" y="3109750"/>
              <a:ext cx="57350" cy="65000"/>
            </a:xfrm>
            <a:custGeom>
              <a:rect b="b" l="l" r="r" t="t"/>
              <a:pathLst>
                <a:path extrusionOk="0" h="2600" w="2294">
                  <a:moveTo>
                    <a:pt x="1151" y="404"/>
                  </a:moveTo>
                  <a:cubicBezTo>
                    <a:pt x="1373" y="404"/>
                    <a:pt x="1537" y="487"/>
                    <a:pt x="1642" y="653"/>
                  </a:cubicBezTo>
                  <a:cubicBezTo>
                    <a:pt x="1744" y="819"/>
                    <a:pt x="1797" y="1030"/>
                    <a:pt x="1797" y="1289"/>
                  </a:cubicBezTo>
                  <a:cubicBezTo>
                    <a:pt x="1797" y="1598"/>
                    <a:pt x="1738" y="1826"/>
                    <a:pt x="1619" y="1976"/>
                  </a:cubicBezTo>
                  <a:cubicBezTo>
                    <a:pt x="1498" y="2124"/>
                    <a:pt x="1340" y="2200"/>
                    <a:pt x="1139" y="2200"/>
                  </a:cubicBezTo>
                  <a:cubicBezTo>
                    <a:pt x="919" y="2200"/>
                    <a:pt x="755" y="2118"/>
                    <a:pt x="649" y="1949"/>
                  </a:cubicBezTo>
                  <a:cubicBezTo>
                    <a:pt x="546" y="1785"/>
                    <a:pt x="493" y="1574"/>
                    <a:pt x="493" y="1311"/>
                  </a:cubicBezTo>
                  <a:cubicBezTo>
                    <a:pt x="493" y="1032"/>
                    <a:pt x="554" y="811"/>
                    <a:pt x="677" y="651"/>
                  </a:cubicBezTo>
                  <a:cubicBezTo>
                    <a:pt x="798" y="487"/>
                    <a:pt x="956" y="404"/>
                    <a:pt x="1151" y="404"/>
                  </a:cubicBezTo>
                  <a:close/>
                  <a:moveTo>
                    <a:pt x="1143" y="0"/>
                  </a:moveTo>
                  <a:cubicBezTo>
                    <a:pt x="782" y="9"/>
                    <a:pt x="501" y="132"/>
                    <a:pt x="300" y="376"/>
                  </a:cubicBezTo>
                  <a:cubicBezTo>
                    <a:pt x="101" y="620"/>
                    <a:pt x="0" y="932"/>
                    <a:pt x="0" y="1315"/>
                  </a:cubicBezTo>
                  <a:cubicBezTo>
                    <a:pt x="0" y="1670"/>
                    <a:pt x="95" y="1974"/>
                    <a:pt x="283" y="2224"/>
                  </a:cubicBezTo>
                  <a:cubicBezTo>
                    <a:pt x="470" y="2475"/>
                    <a:pt x="757" y="2600"/>
                    <a:pt x="1143" y="2600"/>
                  </a:cubicBezTo>
                  <a:cubicBezTo>
                    <a:pt x="1508" y="2600"/>
                    <a:pt x="1787" y="2477"/>
                    <a:pt x="1990" y="2232"/>
                  </a:cubicBezTo>
                  <a:cubicBezTo>
                    <a:pt x="2193" y="1988"/>
                    <a:pt x="2294" y="1672"/>
                    <a:pt x="2294" y="1289"/>
                  </a:cubicBezTo>
                  <a:cubicBezTo>
                    <a:pt x="2294" y="932"/>
                    <a:pt x="2198" y="630"/>
                    <a:pt x="2011" y="378"/>
                  </a:cubicBezTo>
                  <a:cubicBezTo>
                    <a:pt x="1824" y="128"/>
                    <a:pt x="1533"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2694025" y="3111325"/>
              <a:ext cx="44150" cy="62200"/>
            </a:xfrm>
            <a:custGeom>
              <a:rect b="b" l="l" r="r" t="t"/>
              <a:pathLst>
                <a:path extrusionOk="0" h="2488" w="1766">
                  <a:moveTo>
                    <a:pt x="764" y="393"/>
                  </a:moveTo>
                  <a:cubicBezTo>
                    <a:pt x="922" y="393"/>
                    <a:pt x="1041" y="426"/>
                    <a:pt x="1131" y="487"/>
                  </a:cubicBezTo>
                  <a:cubicBezTo>
                    <a:pt x="1220" y="549"/>
                    <a:pt x="1263" y="662"/>
                    <a:pt x="1263" y="824"/>
                  </a:cubicBezTo>
                  <a:cubicBezTo>
                    <a:pt x="1252" y="961"/>
                    <a:pt x="1203" y="1064"/>
                    <a:pt x="1117" y="1129"/>
                  </a:cubicBezTo>
                  <a:cubicBezTo>
                    <a:pt x="1029" y="1193"/>
                    <a:pt x="914" y="1226"/>
                    <a:pt x="772" y="1226"/>
                  </a:cubicBezTo>
                  <a:lnTo>
                    <a:pt x="473" y="1226"/>
                  </a:lnTo>
                  <a:lnTo>
                    <a:pt x="473" y="393"/>
                  </a:lnTo>
                  <a:close/>
                  <a:moveTo>
                    <a:pt x="1" y="1"/>
                  </a:moveTo>
                  <a:lnTo>
                    <a:pt x="1" y="2485"/>
                  </a:lnTo>
                  <a:lnTo>
                    <a:pt x="475" y="2487"/>
                  </a:lnTo>
                  <a:lnTo>
                    <a:pt x="475" y="1622"/>
                  </a:lnTo>
                  <a:lnTo>
                    <a:pt x="750" y="1622"/>
                  </a:lnTo>
                  <a:cubicBezTo>
                    <a:pt x="1010" y="1622"/>
                    <a:pt x="1246" y="1554"/>
                    <a:pt x="1456" y="1421"/>
                  </a:cubicBezTo>
                  <a:cubicBezTo>
                    <a:pt x="1661" y="1287"/>
                    <a:pt x="1765" y="1080"/>
                    <a:pt x="1765" y="797"/>
                  </a:cubicBezTo>
                  <a:cubicBezTo>
                    <a:pt x="1765" y="514"/>
                    <a:pt x="1667" y="309"/>
                    <a:pt x="1476" y="186"/>
                  </a:cubicBezTo>
                  <a:cubicBezTo>
                    <a:pt x="1283" y="62"/>
                    <a:pt x="1051"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2520225" y="3231775"/>
              <a:ext cx="45150" cy="64800"/>
            </a:xfrm>
            <a:custGeom>
              <a:rect b="b" l="l" r="r" t="t"/>
              <a:pathLst>
                <a:path extrusionOk="0" h="2592" w="1806">
                  <a:moveTo>
                    <a:pt x="1126" y="0"/>
                  </a:moveTo>
                  <a:cubicBezTo>
                    <a:pt x="761" y="0"/>
                    <a:pt x="482" y="121"/>
                    <a:pt x="289" y="367"/>
                  </a:cubicBezTo>
                  <a:cubicBezTo>
                    <a:pt x="97" y="613"/>
                    <a:pt x="0" y="927"/>
                    <a:pt x="0" y="1309"/>
                  </a:cubicBezTo>
                  <a:cubicBezTo>
                    <a:pt x="0" y="1668"/>
                    <a:pt x="86" y="1970"/>
                    <a:pt x="265" y="2220"/>
                  </a:cubicBezTo>
                  <a:cubicBezTo>
                    <a:pt x="439" y="2466"/>
                    <a:pt x="720" y="2591"/>
                    <a:pt x="1108" y="2591"/>
                  </a:cubicBezTo>
                  <a:cubicBezTo>
                    <a:pt x="1211" y="2591"/>
                    <a:pt x="1330" y="2579"/>
                    <a:pt x="1463" y="2548"/>
                  </a:cubicBezTo>
                  <a:cubicBezTo>
                    <a:pt x="1596" y="2515"/>
                    <a:pt x="1711" y="2478"/>
                    <a:pt x="1805" y="2429"/>
                  </a:cubicBezTo>
                  <a:lnTo>
                    <a:pt x="1627" y="2078"/>
                  </a:lnTo>
                  <a:cubicBezTo>
                    <a:pt x="1549" y="2111"/>
                    <a:pt x="1467" y="2138"/>
                    <a:pt x="1375" y="2160"/>
                  </a:cubicBezTo>
                  <a:cubicBezTo>
                    <a:pt x="1282" y="2183"/>
                    <a:pt x="1184" y="2193"/>
                    <a:pt x="1079" y="2193"/>
                  </a:cubicBezTo>
                  <a:cubicBezTo>
                    <a:pt x="868" y="2193"/>
                    <a:pt x="716" y="2105"/>
                    <a:pt x="626" y="1929"/>
                  </a:cubicBezTo>
                  <a:cubicBezTo>
                    <a:pt x="536" y="1752"/>
                    <a:pt x="490" y="1545"/>
                    <a:pt x="490" y="1303"/>
                  </a:cubicBezTo>
                  <a:cubicBezTo>
                    <a:pt x="490" y="1024"/>
                    <a:pt x="544" y="802"/>
                    <a:pt x="652" y="642"/>
                  </a:cubicBezTo>
                  <a:cubicBezTo>
                    <a:pt x="759" y="482"/>
                    <a:pt x="911" y="400"/>
                    <a:pt x="1108" y="400"/>
                  </a:cubicBezTo>
                  <a:cubicBezTo>
                    <a:pt x="1206" y="400"/>
                    <a:pt x="1288" y="410"/>
                    <a:pt x="1356" y="427"/>
                  </a:cubicBezTo>
                  <a:cubicBezTo>
                    <a:pt x="1426" y="441"/>
                    <a:pt x="1518" y="470"/>
                    <a:pt x="1637" y="507"/>
                  </a:cubicBezTo>
                  <a:lnTo>
                    <a:pt x="1783" y="162"/>
                  </a:lnTo>
                  <a:cubicBezTo>
                    <a:pt x="1676" y="103"/>
                    <a:pt x="1559" y="62"/>
                    <a:pt x="1428" y="37"/>
                  </a:cubicBezTo>
                  <a:cubicBezTo>
                    <a:pt x="1301" y="12"/>
                    <a:pt x="1200" y="0"/>
                    <a:pt x="1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2576900" y="3233150"/>
              <a:ext cx="41050" cy="62175"/>
            </a:xfrm>
            <a:custGeom>
              <a:rect b="b" l="l" r="r" t="t"/>
              <a:pathLst>
                <a:path extrusionOk="0" h="2487" w="1642">
                  <a:moveTo>
                    <a:pt x="0" y="0"/>
                  </a:moveTo>
                  <a:lnTo>
                    <a:pt x="0" y="2487"/>
                  </a:lnTo>
                  <a:lnTo>
                    <a:pt x="1641" y="2487"/>
                  </a:lnTo>
                  <a:lnTo>
                    <a:pt x="1570" y="2118"/>
                  </a:lnTo>
                  <a:lnTo>
                    <a:pt x="472" y="2118"/>
                  </a:lnTo>
                  <a:lnTo>
                    <a:pt x="4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2626425" y="3233150"/>
              <a:ext cx="11825" cy="62125"/>
            </a:xfrm>
            <a:custGeom>
              <a:rect b="b" l="l" r="r" t="t"/>
              <a:pathLst>
                <a:path extrusionOk="0" h="2485" w="473">
                  <a:moveTo>
                    <a:pt x="1" y="0"/>
                  </a:moveTo>
                  <a:lnTo>
                    <a:pt x="1" y="2485"/>
                  </a:lnTo>
                  <a:lnTo>
                    <a:pt x="473" y="2485"/>
                  </a:lnTo>
                  <a:lnTo>
                    <a:pt x="4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2653625" y="3233150"/>
              <a:ext cx="54900" cy="62175"/>
            </a:xfrm>
            <a:custGeom>
              <a:rect b="b" l="l" r="r" t="t"/>
              <a:pathLst>
                <a:path extrusionOk="0" h="2487" w="2196">
                  <a:moveTo>
                    <a:pt x="0" y="0"/>
                  </a:moveTo>
                  <a:lnTo>
                    <a:pt x="0" y="2487"/>
                  </a:lnTo>
                  <a:lnTo>
                    <a:pt x="472" y="2487"/>
                  </a:lnTo>
                  <a:lnTo>
                    <a:pt x="472" y="969"/>
                  </a:lnTo>
                  <a:lnTo>
                    <a:pt x="1067" y="1734"/>
                  </a:lnTo>
                  <a:lnTo>
                    <a:pt x="1252" y="1705"/>
                  </a:lnTo>
                  <a:lnTo>
                    <a:pt x="1717" y="1051"/>
                  </a:lnTo>
                  <a:lnTo>
                    <a:pt x="1717" y="2485"/>
                  </a:lnTo>
                  <a:lnTo>
                    <a:pt x="2195" y="2485"/>
                  </a:lnTo>
                  <a:lnTo>
                    <a:pt x="2195" y="0"/>
                  </a:lnTo>
                  <a:lnTo>
                    <a:pt x="1906" y="0"/>
                  </a:lnTo>
                  <a:lnTo>
                    <a:pt x="1143" y="1149"/>
                  </a:lnTo>
                  <a:lnTo>
                    <a:pt x="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2716650" y="3233150"/>
              <a:ext cx="58450" cy="62175"/>
            </a:xfrm>
            <a:custGeom>
              <a:rect b="b" l="l" r="r" t="t"/>
              <a:pathLst>
                <a:path extrusionOk="0" h="2487" w="2338">
                  <a:moveTo>
                    <a:pt x="1158" y="651"/>
                  </a:moveTo>
                  <a:lnTo>
                    <a:pt x="1490" y="1519"/>
                  </a:lnTo>
                  <a:lnTo>
                    <a:pt x="832" y="1519"/>
                  </a:lnTo>
                  <a:lnTo>
                    <a:pt x="1158" y="651"/>
                  </a:lnTo>
                  <a:close/>
                  <a:moveTo>
                    <a:pt x="1371" y="0"/>
                  </a:moveTo>
                  <a:lnTo>
                    <a:pt x="1371" y="2"/>
                  </a:lnTo>
                  <a:lnTo>
                    <a:pt x="971" y="2"/>
                  </a:lnTo>
                  <a:lnTo>
                    <a:pt x="1" y="2487"/>
                  </a:lnTo>
                  <a:lnTo>
                    <a:pt x="475" y="2487"/>
                  </a:lnTo>
                  <a:lnTo>
                    <a:pt x="696" y="1902"/>
                  </a:lnTo>
                  <a:lnTo>
                    <a:pt x="1640" y="1902"/>
                  </a:lnTo>
                  <a:lnTo>
                    <a:pt x="1864" y="2487"/>
                  </a:lnTo>
                  <a:lnTo>
                    <a:pt x="2337" y="2421"/>
                  </a:lnTo>
                  <a:lnTo>
                    <a:pt x="1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2776100" y="3233150"/>
              <a:ext cx="52175" cy="62175"/>
            </a:xfrm>
            <a:custGeom>
              <a:rect b="b" l="l" r="r" t="t"/>
              <a:pathLst>
                <a:path extrusionOk="0" h="2487" w="2087">
                  <a:moveTo>
                    <a:pt x="0" y="0"/>
                  </a:moveTo>
                  <a:lnTo>
                    <a:pt x="0" y="374"/>
                  </a:lnTo>
                  <a:lnTo>
                    <a:pt x="758" y="374"/>
                  </a:lnTo>
                  <a:lnTo>
                    <a:pt x="758" y="2487"/>
                  </a:lnTo>
                  <a:lnTo>
                    <a:pt x="1236" y="2487"/>
                  </a:lnTo>
                  <a:lnTo>
                    <a:pt x="1236" y="374"/>
                  </a:lnTo>
                  <a:lnTo>
                    <a:pt x="2087" y="374"/>
                  </a:lnTo>
                  <a:lnTo>
                    <a:pt x="2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2836475" y="3233150"/>
              <a:ext cx="43500" cy="62175"/>
            </a:xfrm>
            <a:custGeom>
              <a:rect b="b" l="l" r="r" t="t"/>
              <a:pathLst>
                <a:path extrusionOk="0" h="2487" w="1740">
                  <a:moveTo>
                    <a:pt x="0" y="0"/>
                  </a:moveTo>
                  <a:lnTo>
                    <a:pt x="0" y="2487"/>
                  </a:lnTo>
                  <a:lnTo>
                    <a:pt x="1740" y="2487"/>
                  </a:lnTo>
                  <a:lnTo>
                    <a:pt x="1666" y="2118"/>
                  </a:lnTo>
                  <a:lnTo>
                    <a:pt x="472" y="2118"/>
                  </a:lnTo>
                  <a:lnTo>
                    <a:pt x="472" y="1420"/>
                  </a:lnTo>
                  <a:lnTo>
                    <a:pt x="1215" y="1420"/>
                  </a:lnTo>
                  <a:lnTo>
                    <a:pt x="1137" y="1043"/>
                  </a:lnTo>
                  <a:lnTo>
                    <a:pt x="472" y="1043"/>
                  </a:lnTo>
                  <a:lnTo>
                    <a:pt x="472" y="374"/>
                  </a:lnTo>
                  <a:lnTo>
                    <a:pt x="1559" y="374"/>
                  </a:lnTo>
                  <a:lnTo>
                    <a:pt x="1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2520225" y="3353575"/>
              <a:ext cx="45150" cy="64800"/>
            </a:xfrm>
            <a:custGeom>
              <a:rect b="b" l="l" r="r" t="t"/>
              <a:pathLst>
                <a:path extrusionOk="0" h="2592" w="1806">
                  <a:moveTo>
                    <a:pt x="1126" y="1"/>
                  </a:moveTo>
                  <a:cubicBezTo>
                    <a:pt x="761" y="1"/>
                    <a:pt x="482" y="122"/>
                    <a:pt x="289" y="368"/>
                  </a:cubicBezTo>
                  <a:cubicBezTo>
                    <a:pt x="97" y="614"/>
                    <a:pt x="0" y="928"/>
                    <a:pt x="0" y="1310"/>
                  </a:cubicBezTo>
                  <a:cubicBezTo>
                    <a:pt x="0" y="1669"/>
                    <a:pt x="86" y="1970"/>
                    <a:pt x="265" y="2220"/>
                  </a:cubicBezTo>
                  <a:cubicBezTo>
                    <a:pt x="439" y="2467"/>
                    <a:pt x="720" y="2592"/>
                    <a:pt x="1108" y="2592"/>
                  </a:cubicBezTo>
                  <a:cubicBezTo>
                    <a:pt x="1211" y="2592"/>
                    <a:pt x="1330" y="2579"/>
                    <a:pt x="1463" y="2549"/>
                  </a:cubicBezTo>
                  <a:cubicBezTo>
                    <a:pt x="1596" y="2516"/>
                    <a:pt x="1711" y="2479"/>
                    <a:pt x="1805" y="2430"/>
                  </a:cubicBezTo>
                  <a:lnTo>
                    <a:pt x="1627" y="2079"/>
                  </a:lnTo>
                  <a:cubicBezTo>
                    <a:pt x="1549" y="2112"/>
                    <a:pt x="1467" y="2138"/>
                    <a:pt x="1375" y="2161"/>
                  </a:cubicBezTo>
                  <a:cubicBezTo>
                    <a:pt x="1282" y="2183"/>
                    <a:pt x="1184" y="2194"/>
                    <a:pt x="1079" y="2194"/>
                  </a:cubicBezTo>
                  <a:cubicBezTo>
                    <a:pt x="868" y="2194"/>
                    <a:pt x="716" y="2106"/>
                    <a:pt x="626" y="1929"/>
                  </a:cubicBezTo>
                  <a:cubicBezTo>
                    <a:pt x="536" y="1753"/>
                    <a:pt x="490" y="1545"/>
                    <a:pt x="490" y="1303"/>
                  </a:cubicBezTo>
                  <a:cubicBezTo>
                    <a:pt x="490" y="1024"/>
                    <a:pt x="544" y="801"/>
                    <a:pt x="652" y="643"/>
                  </a:cubicBezTo>
                  <a:cubicBezTo>
                    <a:pt x="759" y="483"/>
                    <a:pt x="911" y="401"/>
                    <a:pt x="1108" y="401"/>
                  </a:cubicBezTo>
                  <a:cubicBezTo>
                    <a:pt x="1206" y="401"/>
                    <a:pt x="1286" y="411"/>
                    <a:pt x="1356" y="427"/>
                  </a:cubicBezTo>
                  <a:cubicBezTo>
                    <a:pt x="1426" y="442"/>
                    <a:pt x="1518" y="470"/>
                    <a:pt x="1637" y="507"/>
                  </a:cubicBezTo>
                  <a:lnTo>
                    <a:pt x="1783" y="163"/>
                  </a:lnTo>
                  <a:cubicBezTo>
                    <a:pt x="1676" y="103"/>
                    <a:pt x="1559" y="62"/>
                    <a:pt x="1428" y="38"/>
                  </a:cubicBezTo>
                  <a:cubicBezTo>
                    <a:pt x="1301" y="15"/>
                    <a:pt x="1200"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2576850" y="3354550"/>
              <a:ext cx="48075" cy="62600"/>
            </a:xfrm>
            <a:custGeom>
              <a:rect b="b" l="l" r="r" t="t"/>
              <a:pathLst>
                <a:path extrusionOk="0" h="2504" w="1923">
                  <a:moveTo>
                    <a:pt x="472" y="1"/>
                  </a:moveTo>
                  <a:lnTo>
                    <a:pt x="0" y="19"/>
                  </a:lnTo>
                  <a:lnTo>
                    <a:pt x="0" y="2504"/>
                  </a:lnTo>
                  <a:lnTo>
                    <a:pt x="472" y="2504"/>
                  </a:lnTo>
                  <a:lnTo>
                    <a:pt x="472" y="1449"/>
                  </a:lnTo>
                  <a:lnTo>
                    <a:pt x="1451" y="1449"/>
                  </a:lnTo>
                  <a:lnTo>
                    <a:pt x="1451" y="2504"/>
                  </a:lnTo>
                  <a:lnTo>
                    <a:pt x="1922" y="2504"/>
                  </a:lnTo>
                  <a:lnTo>
                    <a:pt x="1922" y="19"/>
                  </a:lnTo>
                  <a:lnTo>
                    <a:pt x="1451" y="19"/>
                  </a:lnTo>
                  <a:lnTo>
                    <a:pt x="1451" y="1074"/>
                  </a:lnTo>
                  <a:lnTo>
                    <a:pt x="472" y="1074"/>
                  </a:lnTo>
                  <a:lnTo>
                    <a:pt x="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2633150" y="3355025"/>
              <a:ext cx="58450" cy="62175"/>
            </a:xfrm>
            <a:custGeom>
              <a:rect b="b" l="l" r="r" t="t"/>
              <a:pathLst>
                <a:path extrusionOk="0" h="2487" w="2338">
                  <a:moveTo>
                    <a:pt x="1158" y="650"/>
                  </a:moveTo>
                  <a:lnTo>
                    <a:pt x="1492" y="1518"/>
                  </a:lnTo>
                  <a:lnTo>
                    <a:pt x="834" y="1518"/>
                  </a:lnTo>
                  <a:lnTo>
                    <a:pt x="1158" y="650"/>
                  </a:lnTo>
                  <a:close/>
                  <a:moveTo>
                    <a:pt x="1371" y="0"/>
                  </a:moveTo>
                  <a:lnTo>
                    <a:pt x="1371" y="2"/>
                  </a:lnTo>
                  <a:lnTo>
                    <a:pt x="971" y="2"/>
                  </a:lnTo>
                  <a:lnTo>
                    <a:pt x="1" y="2487"/>
                  </a:lnTo>
                  <a:lnTo>
                    <a:pt x="477" y="2487"/>
                  </a:lnTo>
                  <a:lnTo>
                    <a:pt x="696" y="1902"/>
                  </a:lnTo>
                  <a:lnTo>
                    <a:pt x="1640" y="1902"/>
                  </a:lnTo>
                  <a:lnTo>
                    <a:pt x="1864" y="2487"/>
                  </a:lnTo>
                  <a:lnTo>
                    <a:pt x="2337" y="2421"/>
                  </a:lnTo>
                  <a:lnTo>
                    <a:pt x="1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2699775" y="3355025"/>
              <a:ext cx="52500" cy="62125"/>
            </a:xfrm>
            <a:custGeom>
              <a:rect b="b" l="l" r="r" t="t"/>
              <a:pathLst>
                <a:path extrusionOk="0" h="2485" w="2100">
                  <a:moveTo>
                    <a:pt x="1" y="0"/>
                  </a:moveTo>
                  <a:lnTo>
                    <a:pt x="1" y="2485"/>
                  </a:lnTo>
                  <a:lnTo>
                    <a:pt x="473" y="2485"/>
                  </a:lnTo>
                  <a:lnTo>
                    <a:pt x="473" y="821"/>
                  </a:lnTo>
                  <a:lnTo>
                    <a:pt x="1626" y="2485"/>
                  </a:lnTo>
                  <a:lnTo>
                    <a:pt x="2099" y="2485"/>
                  </a:lnTo>
                  <a:lnTo>
                    <a:pt x="2099" y="0"/>
                  </a:lnTo>
                  <a:lnTo>
                    <a:pt x="1626" y="0"/>
                  </a:lnTo>
                  <a:lnTo>
                    <a:pt x="1626" y="1660"/>
                  </a:lnTo>
                  <a:lnTo>
                    <a:pt x="4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2765125" y="3353775"/>
              <a:ext cx="48450" cy="64700"/>
            </a:xfrm>
            <a:custGeom>
              <a:rect b="b" l="l" r="r" t="t"/>
              <a:pathLst>
                <a:path extrusionOk="0" h="2588" w="1938">
                  <a:moveTo>
                    <a:pt x="1221" y="1"/>
                  </a:moveTo>
                  <a:cubicBezTo>
                    <a:pt x="844" y="1"/>
                    <a:pt x="548" y="124"/>
                    <a:pt x="329" y="370"/>
                  </a:cubicBezTo>
                  <a:cubicBezTo>
                    <a:pt x="111" y="616"/>
                    <a:pt x="0" y="930"/>
                    <a:pt x="0" y="1306"/>
                  </a:cubicBezTo>
                  <a:cubicBezTo>
                    <a:pt x="0" y="1663"/>
                    <a:pt x="95" y="1964"/>
                    <a:pt x="290" y="2214"/>
                  </a:cubicBezTo>
                  <a:cubicBezTo>
                    <a:pt x="485" y="2463"/>
                    <a:pt x="774" y="2588"/>
                    <a:pt x="1162" y="2588"/>
                  </a:cubicBezTo>
                  <a:cubicBezTo>
                    <a:pt x="1315" y="2588"/>
                    <a:pt x="1459" y="2571"/>
                    <a:pt x="1592" y="2535"/>
                  </a:cubicBezTo>
                  <a:cubicBezTo>
                    <a:pt x="1726" y="2498"/>
                    <a:pt x="1843" y="2455"/>
                    <a:pt x="1937" y="2403"/>
                  </a:cubicBezTo>
                  <a:lnTo>
                    <a:pt x="1937" y="1176"/>
                  </a:lnTo>
                  <a:lnTo>
                    <a:pt x="1030" y="1176"/>
                  </a:lnTo>
                  <a:lnTo>
                    <a:pt x="991" y="1542"/>
                  </a:lnTo>
                  <a:lnTo>
                    <a:pt x="1514" y="1542"/>
                  </a:lnTo>
                  <a:lnTo>
                    <a:pt x="1514" y="2151"/>
                  </a:lnTo>
                  <a:cubicBezTo>
                    <a:pt x="1469" y="2161"/>
                    <a:pt x="1416" y="2167"/>
                    <a:pt x="1361" y="2178"/>
                  </a:cubicBezTo>
                  <a:cubicBezTo>
                    <a:pt x="1303" y="2188"/>
                    <a:pt x="1233" y="2192"/>
                    <a:pt x="1151" y="2192"/>
                  </a:cubicBezTo>
                  <a:cubicBezTo>
                    <a:pt x="934" y="2192"/>
                    <a:pt x="770" y="2112"/>
                    <a:pt x="659" y="1952"/>
                  </a:cubicBezTo>
                  <a:cubicBezTo>
                    <a:pt x="550" y="1794"/>
                    <a:pt x="493" y="1578"/>
                    <a:pt x="493" y="1304"/>
                  </a:cubicBezTo>
                  <a:cubicBezTo>
                    <a:pt x="493" y="1004"/>
                    <a:pt x="563" y="778"/>
                    <a:pt x="696" y="627"/>
                  </a:cubicBezTo>
                  <a:cubicBezTo>
                    <a:pt x="829" y="475"/>
                    <a:pt x="1006" y="401"/>
                    <a:pt x="1227" y="401"/>
                  </a:cubicBezTo>
                  <a:cubicBezTo>
                    <a:pt x="1334" y="401"/>
                    <a:pt x="1422" y="411"/>
                    <a:pt x="1488" y="430"/>
                  </a:cubicBezTo>
                  <a:cubicBezTo>
                    <a:pt x="1556" y="448"/>
                    <a:pt x="1642" y="471"/>
                    <a:pt x="1750" y="503"/>
                  </a:cubicBezTo>
                  <a:lnTo>
                    <a:pt x="1900" y="163"/>
                  </a:lnTo>
                  <a:cubicBezTo>
                    <a:pt x="1794" y="103"/>
                    <a:pt x="1670" y="62"/>
                    <a:pt x="1535" y="38"/>
                  </a:cubicBezTo>
                  <a:cubicBezTo>
                    <a:pt x="1398" y="13"/>
                    <a:pt x="1295" y="1"/>
                    <a:pt x="1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2827650" y="3355075"/>
              <a:ext cx="43450" cy="62125"/>
            </a:xfrm>
            <a:custGeom>
              <a:rect b="b" l="l" r="r" t="t"/>
              <a:pathLst>
                <a:path extrusionOk="0" h="2485" w="1738">
                  <a:moveTo>
                    <a:pt x="0" y="0"/>
                  </a:moveTo>
                  <a:lnTo>
                    <a:pt x="0" y="2485"/>
                  </a:lnTo>
                  <a:lnTo>
                    <a:pt x="1738" y="2485"/>
                  </a:lnTo>
                  <a:lnTo>
                    <a:pt x="1664" y="2119"/>
                  </a:lnTo>
                  <a:lnTo>
                    <a:pt x="472" y="2119"/>
                  </a:lnTo>
                  <a:lnTo>
                    <a:pt x="472" y="1422"/>
                  </a:lnTo>
                  <a:lnTo>
                    <a:pt x="1213" y="1422"/>
                  </a:lnTo>
                  <a:lnTo>
                    <a:pt x="1137" y="1044"/>
                  </a:lnTo>
                  <a:lnTo>
                    <a:pt x="472" y="1044"/>
                  </a:lnTo>
                  <a:lnTo>
                    <a:pt x="472" y="376"/>
                  </a:lnTo>
                  <a:lnTo>
                    <a:pt x="1560" y="376"/>
                  </a:lnTo>
                  <a:lnTo>
                    <a:pt x="1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1"/>
          <p:cNvSpPr txBox="1"/>
          <p:nvPr>
            <p:ph idx="1" type="subTitle"/>
          </p:nvPr>
        </p:nvSpPr>
        <p:spPr>
          <a:xfrm>
            <a:off x="311700" y="2050450"/>
            <a:ext cx="8520600" cy="3243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 sz="1400">
                <a:solidFill>
                  <a:schemeClr val="dk1"/>
                </a:solidFill>
              </a:rPr>
              <a:t>We worked on a Web application approach</a:t>
            </a:r>
            <a:endParaRPr sz="1400">
              <a:solidFill>
                <a:schemeClr val="dk1"/>
              </a:solidFill>
            </a:endParaRPr>
          </a:p>
          <a:p>
            <a:pPr indent="0" lvl="0" marL="457200" rtl="0" algn="just">
              <a:spcBef>
                <a:spcPts val="0"/>
              </a:spcBef>
              <a:spcAft>
                <a:spcPts val="0"/>
              </a:spcAft>
              <a:buNone/>
            </a:pPr>
            <a:r>
              <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It can give approximation on amount of crop yield gainers and losers. </a:t>
            </a:r>
            <a:endParaRPr sz="1400">
              <a:solidFill>
                <a:schemeClr val="dk1"/>
              </a:solidFill>
            </a:endParaRPr>
          </a:p>
          <a:p>
            <a:pPr indent="0" lvl="0" marL="457200" rtl="0" algn="just">
              <a:spcBef>
                <a:spcPts val="0"/>
              </a:spcBef>
              <a:spcAft>
                <a:spcPts val="0"/>
              </a:spcAft>
              <a:buNone/>
            </a:pPr>
            <a:r>
              <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The application uses a Random Forest Machine Learning model.</a:t>
            </a:r>
            <a:endParaRPr sz="1400">
              <a:solidFill>
                <a:schemeClr val="dk1"/>
              </a:solidFill>
            </a:endParaRPr>
          </a:p>
          <a:p>
            <a:pPr indent="0" lvl="0" marL="457200" rtl="0" algn="just">
              <a:spcBef>
                <a:spcPts val="0"/>
              </a:spcBef>
              <a:spcAft>
                <a:spcPts val="0"/>
              </a:spcAft>
              <a:buNone/>
            </a:pPr>
            <a:r>
              <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The model achieved an accuracy of around 86%and can be even further improved with more data.</a:t>
            </a:r>
            <a:endParaRPr sz="1400">
              <a:solidFill>
                <a:schemeClr val="dk1"/>
              </a:solidFill>
            </a:endParaRPr>
          </a:p>
          <a:p>
            <a:pPr indent="0" lvl="0" marL="457200" rtl="0" algn="just">
              <a:spcBef>
                <a:spcPts val="0"/>
              </a:spcBef>
              <a:spcAft>
                <a:spcPts val="0"/>
              </a:spcAft>
              <a:buNone/>
            </a:pPr>
            <a:r>
              <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There are many types of IoT sensors for agriculture that are been used.</a:t>
            </a:r>
            <a:endParaRPr sz="1400">
              <a:solidFill>
                <a:schemeClr val="dk1"/>
              </a:solidFill>
            </a:endParaRPr>
          </a:p>
        </p:txBody>
      </p:sp>
      <p:sp>
        <p:nvSpPr>
          <p:cNvPr id="890" name="Google Shape;89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1" name="Google Shape;891;p51"/>
          <p:cNvSpPr txBox="1"/>
          <p:nvPr/>
        </p:nvSpPr>
        <p:spPr>
          <a:xfrm>
            <a:off x="2843375" y="312050"/>
            <a:ext cx="294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rPr>
              <a:t>Our </a:t>
            </a:r>
            <a:r>
              <a:rPr lang="en" sz="4000">
                <a:solidFill>
                  <a:schemeClr val="dk1"/>
                </a:solidFill>
              </a:rPr>
              <a:t>Idea</a:t>
            </a:r>
            <a:endParaRPr sz="4000">
              <a:solidFill>
                <a:schemeClr val="dk1"/>
              </a:solidFill>
            </a:endParaRPr>
          </a:p>
        </p:txBody>
      </p:sp>
      <p:pic>
        <p:nvPicPr>
          <p:cNvPr id="892" name="Google Shape;892;p51"/>
          <p:cNvPicPr preferRelativeResize="0"/>
          <p:nvPr/>
        </p:nvPicPr>
        <p:blipFill>
          <a:blip r:embed="rId3">
            <a:alphaModFix/>
          </a:blip>
          <a:stretch>
            <a:fillRect/>
          </a:stretch>
        </p:blipFill>
        <p:spPr>
          <a:xfrm>
            <a:off x="5790875" y="312061"/>
            <a:ext cx="3431100" cy="2215489"/>
          </a:xfrm>
          <a:prstGeom prst="rect">
            <a:avLst/>
          </a:prstGeom>
          <a:noFill/>
          <a:ln>
            <a:noFill/>
          </a:ln>
        </p:spPr>
      </p:pic>
      <p:grpSp>
        <p:nvGrpSpPr>
          <p:cNvPr id="893" name="Google Shape;893;p51"/>
          <p:cNvGrpSpPr/>
          <p:nvPr/>
        </p:nvGrpSpPr>
        <p:grpSpPr>
          <a:xfrm>
            <a:off x="92565" y="131256"/>
            <a:ext cx="1691818" cy="1471089"/>
            <a:chOff x="357600" y="171099"/>
            <a:chExt cx="1180448" cy="1026436"/>
          </a:xfrm>
        </p:grpSpPr>
        <p:sp>
          <p:nvSpPr>
            <p:cNvPr id="894" name="Google Shape;894;p51"/>
            <p:cNvSpPr/>
            <p:nvPr/>
          </p:nvSpPr>
          <p:spPr>
            <a:xfrm>
              <a:off x="473557" y="284234"/>
              <a:ext cx="909440" cy="913301"/>
            </a:xfrm>
            <a:custGeom>
              <a:rect b="b" l="l" r="r" t="t"/>
              <a:pathLst>
                <a:path extrusionOk="0" h="23653" w="23553">
                  <a:moveTo>
                    <a:pt x="9594" y="525"/>
                  </a:moveTo>
                  <a:lnTo>
                    <a:pt x="9594" y="525"/>
                  </a:lnTo>
                  <a:cubicBezTo>
                    <a:pt x="9594" y="527"/>
                    <a:pt x="9592" y="527"/>
                    <a:pt x="9590" y="527"/>
                  </a:cubicBezTo>
                  <a:cubicBezTo>
                    <a:pt x="9590" y="527"/>
                    <a:pt x="9592" y="527"/>
                    <a:pt x="9594" y="525"/>
                  </a:cubicBezTo>
                  <a:close/>
                  <a:moveTo>
                    <a:pt x="12434" y="4533"/>
                  </a:moveTo>
                  <a:cubicBezTo>
                    <a:pt x="12508" y="4533"/>
                    <a:pt x="12583" y="4533"/>
                    <a:pt x="12659" y="4534"/>
                  </a:cubicBezTo>
                  <a:lnTo>
                    <a:pt x="12971" y="4534"/>
                  </a:lnTo>
                  <a:cubicBezTo>
                    <a:pt x="13151" y="4534"/>
                    <a:pt x="13402" y="4589"/>
                    <a:pt x="13668" y="4646"/>
                  </a:cubicBezTo>
                  <a:lnTo>
                    <a:pt x="13820" y="4681"/>
                  </a:lnTo>
                  <a:cubicBezTo>
                    <a:pt x="14023" y="4724"/>
                    <a:pt x="14235" y="4804"/>
                    <a:pt x="14456" y="4919"/>
                  </a:cubicBezTo>
                  <a:lnTo>
                    <a:pt x="14551" y="4971"/>
                  </a:lnTo>
                  <a:cubicBezTo>
                    <a:pt x="14867" y="5135"/>
                    <a:pt x="15164" y="5289"/>
                    <a:pt x="15269" y="5420"/>
                  </a:cubicBezTo>
                  <a:cubicBezTo>
                    <a:pt x="15277" y="5432"/>
                    <a:pt x="15302" y="5473"/>
                    <a:pt x="15357" y="5607"/>
                  </a:cubicBezTo>
                  <a:cubicBezTo>
                    <a:pt x="15416" y="5752"/>
                    <a:pt x="15427" y="5906"/>
                    <a:pt x="15388" y="6078"/>
                  </a:cubicBezTo>
                  <a:cubicBezTo>
                    <a:pt x="15334" y="6325"/>
                    <a:pt x="15246" y="6548"/>
                    <a:pt x="15129" y="6745"/>
                  </a:cubicBezTo>
                  <a:cubicBezTo>
                    <a:pt x="14996" y="6969"/>
                    <a:pt x="14910" y="7176"/>
                    <a:pt x="14838" y="7344"/>
                  </a:cubicBezTo>
                  <a:cubicBezTo>
                    <a:pt x="14817" y="7393"/>
                    <a:pt x="14797" y="7445"/>
                    <a:pt x="14774" y="7494"/>
                  </a:cubicBezTo>
                  <a:cubicBezTo>
                    <a:pt x="14674" y="7711"/>
                    <a:pt x="14483" y="7954"/>
                    <a:pt x="14259" y="8222"/>
                  </a:cubicBezTo>
                  <a:cubicBezTo>
                    <a:pt x="14036" y="8491"/>
                    <a:pt x="13812" y="8733"/>
                    <a:pt x="13595" y="8938"/>
                  </a:cubicBezTo>
                  <a:cubicBezTo>
                    <a:pt x="13162" y="9347"/>
                    <a:pt x="12827" y="9761"/>
                    <a:pt x="12569" y="10204"/>
                  </a:cubicBezTo>
                  <a:cubicBezTo>
                    <a:pt x="12468" y="10379"/>
                    <a:pt x="12390" y="10543"/>
                    <a:pt x="12318" y="10690"/>
                  </a:cubicBezTo>
                  <a:cubicBezTo>
                    <a:pt x="12290" y="10752"/>
                    <a:pt x="12259" y="10816"/>
                    <a:pt x="12226" y="10877"/>
                  </a:cubicBezTo>
                  <a:cubicBezTo>
                    <a:pt x="12202" y="10922"/>
                    <a:pt x="12181" y="10951"/>
                    <a:pt x="12169" y="10971"/>
                  </a:cubicBezTo>
                  <a:cubicBezTo>
                    <a:pt x="11944" y="11024"/>
                    <a:pt x="11834" y="11034"/>
                    <a:pt x="11782" y="11034"/>
                  </a:cubicBezTo>
                  <a:cubicBezTo>
                    <a:pt x="11763" y="11034"/>
                    <a:pt x="11752" y="11032"/>
                    <a:pt x="11746" y="11031"/>
                  </a:cubicBezTo>
                  <a:cubicBezTo>
                    <a:pt x="11582" y="10982"/>
                    <a:pt x="11432" y="10951"/>
                    <a:pt x="11309" y="10928"/>
                  </a:cubicBezTo>
                  <a:cubicBezTo>
                    <a:pt x="10872" y="10321"/>
                    <a:pt x="10279" y="9935"/>
                    <a:pt x="9551" y="9790"/>
                  </a:cubicBezTo>
                  <a:cubicBezTo>
                    <a:pt x="9479" y="9775"/>
                    <a:pt x="9407" y="9763"/>
                    <a:pt x="9335" y="9749"/>
                  </a:cubicBezTo>
                  <a:cubicBezTo>
                    <a:pt x="9186" y="9720"/>
                    <a:pt x="9003" y="9687"/>
                    <a:pt x="8937" y="9656"/>
                  </a:cubicBezTo>
                  <a:cubicBezTo>
                    <a:pt x="8566" y="9488"/>
                    <a:pt x="8324" y="9330"/>
                    <a:pt x="8178" y="9154"/>
                  </a:cubicBezTo>
                  <a:cubicBezTo>
                    <a:pt x="8105" y="9063"/>
                    <a:pt x="8037" y="8938"/>
                    <a:pt x="7975" y="8778"/>
                  </a:cubicBezTo>
                  <a:cubicBezTo>
                    <a:pt x="7762" y="8216"/>
                    <a:pt x="7717" y="8032"/>
                    <a:pt x="7715" y="7350"/>
                  </a:cubicBezTo>
                  <a:lnTo>
                    <a:pt x="7709" y="7250"/>
                  </a:lnTo>
                  <a:cubicBezTo>
                    <a:pt x="7700" y="7117"/>
                    <a:pt x="7717" y="6944"/>
                    <a:pt x="7750" y="6794"/>
                  </a:cubicBezTo>
                  <a:cubicBezTo>
                    <a:pt x="7782" y="6647"/>
                    <a:pt x="7838" y="6493"/>
                    <a:pt x="7910" y="6335"/>
                  </a:cubicBezTo>
                  <a:cubicBezTo>
                    <a:pt x="7977" y="6179"/>
                    <a:pt x="8053" y="6019"/>
                    <a:pt x="8121" y="5906"/>
                  </a:cubicBezTo>
                  <a:cubicBezTo>
                    <a:pt x="8285" y="5641"/>
                    <a:pt x="8408" y="5485"/>
                    <a:pt x="8537" y="5383"/>
                  </a:cubicBezTo>
                  <a:cubicBezTo>
                    <a:pt x="8732" y="5225"/>
                    <a:pt x="8997" y="5092"/>
                    <a:pt x="9420" y="4934"/>
                  </a:cubicBezTo>
                  <a:cubicBezTo>
                    <a:pt x="9643" y="4852"/>
                    <a:pt x="9902" y="4794"/>
                    <a:pt x="10203" y="4724"/>
                  </a:cubicBezTo>
                  <a:lnTo>
                    <a:pt x="10232" y="4716"/>
                  </a:lnTo>
                  <a:cubicBezTo>
                    <a:pt x="10324" y="4696"/>
                    <a:pt x="10468" y="4683"/>
                    <a:pt x="10622" y="4671"/>
                  </a:cubicBezTo>
                  <a:cubicBezTo>
                    <a:pt x="10794" y="4655"/>
                    <a:pt x="10989" y="4640"/>
                    <a:pt x="11202" y="4603"/>
                  </a:cubicBezTo>
                  <a:cubicBezTo>
                    <a:pt x="11576" y="4542"/>
                    <a:pt x="11994" y="4533"/>
                    <a:pt x="12434" y="4533"/>
                  </a:cubicBezTo>
                  <a:close/>
                  <a:moveTo>
                    <a:pt x="16764" y="10379"/>
                  </a:moveTo>
                  <a:cubicBezTo>
                    <a:pt x="16772" y="10383"/>
                    <a:pt x="16777" y="10385"/>
                    <a:pt x="16783" y="10387"/>
                  </a:cubicBezTo>
                  <a:cubicBezTo>
                    <a:pt x="16916" y="10444"/>
                    <a:pt x="17052" y="10498"/>
                    <a:pt x="17195" y="10543"/>
                  </a:cubicBezTo>
                  <a:cubicBezTo>
                    <a:pt x="16994" y="10826"/>
                    <a:pt x="16783" y="11209"/>
                    <a:pt x="16680" y="11700"/>
                  </a:cubicBezTo>
                  <a:cubicBezTo>
                    <a:pt x="16670" y="11753"/>
                    <a:pt x="16660" y="11809"/>
                    <a:pt x="16651" y="11862"/>
                  </a:cubicBezTo>
                  <a:cubicBezTo>
                    <a:pt x="16469" y="11628"/>
                    <a:pt x="16233" y="11439"/>
                    <a:pt x="15952" y="11302"/>
                  </a:cubicBezTo>
                  <a:cubicBezTo>
                    <a:pt x="15950" y="11296"/>
                    <a:pt x="15944" y="11285"/>
                    <a:pt x="15935" y="11275"/>
                  </a:cubicBezTo>
                  <a:cubicBezTo>
                    <a:pt x="16212" y="11008"/>
                    <a:pt x="16493" y="10707"/>
                    <a:pt x="16764" y="10379"/>
                  </a:cubicBezTo>
                  <a:close/>
                  <a:moveTo>
                    <a:pt x="15355" y="12024"/>
                  </a:moveTo>
                  <a:cubicBezTo>
                    <a:pt x="15449" y="12260"/>
                    <a:pt x="15462" y="12518"/>
                    <a:pt x="15388" y="12748"/>
                  </a:cubicBezTo>
                  <a:cubicBezTo>
                    <a:pt x="15361" y="12826"/>
                    <a:pt x="15328" y="12898"/>
                    <a:pt x="15285" y="12968"/>
                  </a:cubicBezTo>
                  <a:cubicBezTo>
                    <a:pt x="15141" y="12943"/>
                    <a:pt x="15000" y="12923"/>
                    <a:pt x="14862" y="12908"/>
                  </a:cubicBezTo>
                  <a:cubicBezTo>
                    <a:pt x="14858" y="12906"/>
                    <a:pt x="14856" y="12906"/>
                    <a:pt x="14854" y="12906"/>
                  </a:cubicBezTo>
                  <a:cubicBezTo>
                    <a:pt x="14967" y="12748"/>
                    <a:pt x="15070" y="12578"/>
                    <a:pt x="15166" y="12399"/>
                  </a:cubicBezTo>
                  <a:cubicBezTo>
                    <a:pt x="15211" y="12315"/>
                    <a:pt x="15252" y="12231"/>
                    <a:pt x="15295" y="12143"/>
                  </a:cubicBezTo>
                  <a:cubicBezTo>
                    <a:pt x="15316" y="12102"/>
                    <a:pt x="15334" y="12061"/>
                    <a:pt x="15355" y="12024"/>
                  </a:cubicBezTo>
                  <a:close/>
                  <a:moveTo>
                    <a:pt x="16169" y="12582"/>
                  </a:moveTo>
                  <a:cubicBezTo>
                    <a:pt x="16200" y="12633"/>
                    <a:pt x="16227" y="12685"/>
                    <a:pt x="16247" y="12742"/>
                  </a:cubicBezTo>
                  <a:cubicBezTo>
                    <a:pt x="16301" y="12879"/>
                    <a:pt x="16321" y="13031"/>
                    <a:pt x="16313" y="13187"/>
                  </a:cubicBezTo>
                  <a:lnTo>
                    <a:pt x="16126" y="13189"/>
                  </a:lnTo>
                  <a:cubicBezTo>
                    <a:pt x="16104" y="13179"/>
                    <a:pt x="16079" y="13173"/>
                    <a:pt x="16054" y="13163"/>
                  </a:cubicBezTo>
                  <a:cubicBezTo>
                    <a:pt x="16110" y="12998"/>
                    <a:pt x="16149" y="12810"/>
                    <a:pt x="16167" y="12600"/>
                  </a:cubicBezTo>
                  <a:lnTo>
                    <a:pt x="16169" y="12582"/>
                  </a:lnTo>
                  <a:close/>
                  <a:moveTo>
                    <a:pt x="16313" y="13199"/>
                  </a:moveTo>
                  <a:cubicBezTo>
                    <a:pt x="16313" y="13220"/>
                    <a:pt x="16311" y="13245"/>
                    <a:pt x="16309" y="13265"/>
                  </a:cubicBezTo>
                  <a:cubicBezTo>
                    <a:pt x="16258" y="13241"/>
                    <a:pt x="16208" y="13220"/>
                    <a:pt x="16157" y="13199"/>
                  </a:cubicBezTo>
                  <a:close/>
                  <a:moveTo>
                    <a:pt x="18311" y="16960"/>
                  </a:moveTo>
                  <a:cubicBezTo>
                    <a:pt x="18494" y="17067"/>
                    <a:pt x="18691" y="17163"/>
                    <a:pt x="18900" y="17243"/>
                  </a:cubicBezTo>
                  <a:cubicBezTo>
                    <a:pt x="18808" y="17356"/>
                    <a:pt x="18722" y="17457"/>
                    <a:pt x="18631" y="17549"/>
                  </a:cubicBezTo>
                  <a:lnTo>
                    <a:pt x="18572" y="17610"/>
                  </a:lnTo>
                  <a:cubicBezTo>
                    <a:pt x="18342" y="17850"/>
                    <a:pt x="18120" y="18074"/>
                    <a:pt x="17901" y="18275"/>
                  </a:cubicBezTo>
                  <a:cubicBezTo>
                    <a:pt x="18088" y="17918"/>
                    <a:pt x="18237" y="17520"/>
                    <a:pt x="18299" y="17054"/>
                  </a:cubicBezTo>
                  <a:cubicBezTo>
                    <a:pt x="18303" y="17024"/>
                    <a:pt x="18305" y="16991"/>
                    <a:pt x="18311" y="16960"/>
                  </a:cubicBezTo>
                  <a:close/>
                  <a:moveTo>
                    <a:pt x="11557" y="14986"/>
                  </a:moveTo>
                  <a:cubicBezTo>
                    <a:pt x="11572" y="14993"/>
                    <a:pt x="11584" y="15001"/>
                    <a:pt x="11602" y="15007"/>
                  </a:cubicBezTo>
                  <a:cubicBezTo>
                    <a:pt x="11728" y="15073"/>
                    <a:pt x="11879" y="15171"/>
                    <a:pt x="12039" y="15278"/>
                  </a:cubicBezTo>
                  <a:cubicBezTo>
                    <a:pt x="12337" y="15469"/>
                    <a:pt x="12673" y="15690"/>
                    <a:pt x="13096" y="15865"/>
                  </a:cubicBezTo>
                  <a:cubicBezTo>
                    <a:pt x="13500" y="16029"/>
                    <a:pt x="13943" y="16135"/>
                    <a:pt x="14489" y="16197"/>
                  </a:cubicBezTo>
                  <a:cubicBezTo>
                    <a:pt x="14756" y="16228"/>
                    <a:pt x="14869" y="16256"/>
                    <a:pt x="14916" y="16275"/>
                  </a:cubicBezTo>
                  <a:cubicBezTo>
                    <a:pt x="15018" y="16386"/>
                    <a:pt x="15043" y="16468"/>
                    <a:pt x="15020" y="16632"/>
                  </a:cubicBezTo>
                  <a:cubicBezTo>
                    <a:pt x="15012" y="16687"/>
                    <a:pt x="14930" y="16831"/>
                    <a:pt x="14776" y="17054"/>
                  </a:cubicBezTo>
                  <a:cubicBezTo>
                    <a:pt x="14403" y="17596"/>
                    <a:pt x="14155" y="18216"/>
                    <a:pt x="14036" y="18895"/>
                  </a:cubicBezTo>
                  <a:cubicBezTo>
                    <a:pt x="13995" y="19135"/>
                    <a:pt x="13945" y="19365"/>
                    <a:pt x="13890" y="19586"/>
                  </a:cubicBezTo>
                  <a:cubicBezTo>
                    <a:pt x="13761" y="19465"/>
                    <a:pt x="13720" y="19391"/>
                    <a:pt x="13697" y="19342"/>
                  </a:cubicBezTo>
                  <a:cubicBezTo>
                    <a:pt x="13363" y="18605"/>
                    <a:pt x="12813" y="18185"/>
                    <a:pt x="12485" y="17935"/>
                  </a:cubicBezTo>
                  <a:cubicBezTo>
                    <a:pt x="12448" y="17904"/>
                    <a:pt x="12360" y="17793"/>
                    <a:pt x="12292" y="17711"/>
                  </a:cubicBezTo>
                  <a:cubicBezTo>
                    <a:pt x="12257" y="17668"/>
                    <a:pt x="12220" y="17625"/>
                    <a:pt x="12181" y="17578"/>
                  </a:cubicBezTo>
                  <a:cubicBezTo>
                    <a:pt x="12078" y="17452"/>
                    <a:pt x="11972" y="17217"/>
                    <a:pt x="11857" y="16964"/>
                  </a:cubicBezTo>
                  <a:cubicBezTo>
                    <a:pt x="11801" y="16841"/>
                    <a:pt x="11746" y="16722"/>
                    <a:pt x="11687" y="16601"/>
                  </a:cubicBezTo>
                  <a:cubicBezTo>
                    <a:pt x="11617" y="16459"/>
                    <a:pt x="11520" y="16252"/>
                    <a:pt x="11473" y="16076"/>
                  </a:cubicBezTo>
                  <a:cubicBezTo>
                    <a:pt x="11442" y="15953"/>
                    <a:pt x="11430" y="15809"/>
                    <a:pt x="11440" y="15649"/>
                  </a:cubicBezTo>
                  <a:lnTo>
                    <a:pt x="11449" y="15534"/>
                  </a:lnTo>
                  <a:lnTo>
                    <a:pt x="11438" y="15419"/>
                  </a:lnTo>
                  <a:cubicBezTo>
                    <a:pt x="11432" y="15350"/>
                    <a:pt x="11432" y="15309"/>
                    <a:pt x="11436" y="15290"/>
                  </a:cubicBezTo>
                  <a:cubicBezTo>
                    <a:pt x="11490" y="15134"/>
                    <a:pt x="11531" y="15040"/>
                    <a:pt x="11557" y="14986"/>
                  </a:cubicBezTo>
                  <a:close/>
                  <a:moveTo>
                    <a:pt x="12530" y="0"/>
                  </a:moveTo>
                  <a:cubicBezTo>
                    <a:pt x="11869" y="0"/>
                    <a:pt x="11128" y="33"/>
                    <a:pt x="10376" y="203"/>
                  </a:cubicBezTo>
                  <a:cubicBezTo>
                    <a:pt x="10261" y="221"/>
                    <a:pt x="10041" y="262"/>
                    <a:pt x="9791" y="391"/>
                  </a:cubicBezTo>
                  <a:cubicBezTo>
                    <a:pt x="9789" y="391"/>
                    <a:pt x="9785" y="393"/>
                    <a:pt x="9781" y="393"/>
                  </a:cubicBezTo>
                  <a:cubicBezTo>
                    <a:pt x="9719" y="402"/>
                    <a:pt x="9658" y="408"/>
                    <a:pt x="9600" y="418"/>
                  </a:cubicBezTo>
                  <a:cubicBezTo>
                    <a:pt x="9063" y="504"/>
                    <a:pt x="8581" y="654"/>
                    <a:pt x="8154" y="787"/>
                  </a:cubicBezTo>
                  <a:lnTo>
                    <a:pt x="7969" y="845"/>
                  </a:lnTo>
                  <a:cubicBezTo>
                    <a:pt x="7799" y="894"/>
                    <a:pt x="7518" y="978"/>
                    <a:pt x="7220" y="1171"/>
                  </a:cubicBezTo>
                  <a:cubicBezTo>
                    <a:pt x="7192" y="1187"/>
                    <a:pt x="7103" y="1226"/>
                    <a:pt x="7038" y="1257"/>
                  </a:cubicBezTo>
                  <a:cubicBezTo>
                    <a:pt x="6960" y="1294"/>
                    <a:pt x="6884" y="1327"/>
                    <a:pt x="6806" y="1366"/>
                  </a:cubicBezTo>
                  <a:cubicBezTo>
                    <a:pt x="6474" y="1526"/>
                    <a:pt x="6172" y="1709"/>
                    <a:pt x="5909" y="1871"/>
                  </a:cubicBezTo>
                  <a:lnTo>
                    <a:pt x="5858" y="1901"/>
                  </a:lnTo>
                  <a:cubicBezTo>
                    <a:pt x="5561" y="2080"/>
                    <a:pt x="5294" y="2279"/>
                    <a:pt x="5058" y="2453"/>
                  </a:cubicBezTo>
                  <a:lnTo>
                    <a:pt x="4920" y="2552"/>
                  </a:lnTo>
                  <a:cubicBezTo>
                    <a:pt x="4724" y="2695"/>
                    <a:pt x="4479" y="2874"/>
                    <a:pt x="4241" y="3120"/>
                  </a:cubicBezTo>
                  <a:cubicBezTo>
                    <a:pt x="4139" y="3225"/>
                    <a:pt x="4036" y="3325"/>
                    <a:pt x="3932" y="3428"/>
                  </a:cubicBezTo>
                  <a:cubicBezTo>
                    <a:pt x="3767" y="3588"/>
                    <a:pt x="3591" y="3758"/>
                    <a:pt x="3413" y="3951"/>
                  </a:cubicBezTo>
                  <a:lnTo>
                    <a:pt x="2210" y="3807"/>
                  </a:lnTo>
                  <a:lnTo>
                    <a:pt x="2366" y="5309"/>
                  </a:lnTo>
                  <a:cubicBezTo>
                    <a:pt x="1929" y="5964"/>
                    <a:pt x="1605" y="6632"/>
                    <a:pt x="1320" y="7266"/>
                  </a:cubicBezTo>
                  <a:lnTo>
                    <a:pt x="1287" y="7338"/>
                  </a:lnTo>
                  <a:lnTo>
                    <a:pt x="869" y="7800"/>
                  </a:lnTo>
                  <a:lnTo>
                    <a:pt x="981" y="8249"/>
                  </a:lnTo>
                  <a:cubicBezTo>
                    <a:pt x="979" y="8263"/>
                    <a:pt x="975" y="8276"/>
                    <a:pt x="971" y="8292"/>
                  </a:cubicBezTo>
                  <a:cubicBezTo>
                    <a:pt x="957" y="8362"/>
                    <a:pt x="926" y="8460"/>
                    <a:pt x="893" y="8569"/>
                  </a:cubicBezTo>
                  <a:cubicBezTo>
                    <a:pt x="864" y="8663"/>
                    <a:pt x="836" y="8756"/>
                    <a:pt x="807" y="8854"/>
                  </a:cubicBezTo>
                  <a:cubicBezTo>
                    <a:pt x="715" y="9185"/>
                    <a:pt x="661" y="9500"/>
                    <a:pt x="612" y="9777"/>
                  </a:cubicBezTo>
                  <a:lnTo>
                    <a:pt x="1" y="13247"/>
                  </a:lnTo>
                  <a:lnTo>
                    <a:pt x="2992" y="11659"/>
                  </a:lnTo>
                  <a:cubicBezTo>
                    <a:pt x="3257" y="11521"/>
                    <a:pt x="3441" y="11347"/>
                    <a:pt x="3560" y="11226"/>
                  </a:cubicBezTo>
                  <a:cubicBezTo>
                    <a:pt x="3605" y="11240"/>
                    <a:pt x="3648" y="11255"/>
                    <a:pt x="3687" y="11265"/>
                  </a:cubicBezTo>
                  <a:lnTo>
                    <a:pt x="3726" y="11333"/>
                  </a:lnTo>
                  <a:cubicBezTo>
                    <a:pt x="3759" y="11392"/>
                    <a:pt x="3854" y="11562"/>
                    <a:pt x="3891" y="11669"/>
                  </a:cubicBezTo>
                  <a:cubicBezTo>
                    <a:pt x="3891" y="11722"/>
                    <a:pt x="3893" y="11774"/>
                    <a:pt x="3895" y="11825"/>
                  </a:cubicBezTo>
                  <a:lnTo>
                    <a:pt x="3940" y="12717"/>
                  </a:lnTo>
                  <a:lnTo>
                    <a:pt x="4406" y="12992"/>
                  </a:lnTo>
                  <a:lnTo>
                    <a:pt x="4332" y="14123"/>
                  </a:lnTo>
                  <a:lnTo>
                    <a:pt x="6137" y="13877"/>
                  </a:lnTo>
                  <a:cubicBezTo>
                    <a:pt x="6151" y="13887"/>
                    <a:pt x="6168" y="13901"/>
                    <a:pt x="6188" y="13916"/>
                  </a:cubicBezTo>
                  <a:cubicBezTo>
                    <a:pt x="6190" y="13916"/>
                    <a:pt x="6190" y="13916"/>
                    <a:pt x="6195" y="13918"/>
                  </a:cubicBezTo>
                  <a:cubicBezTo>
                    <a:pt x="6188" y="13924"/>
                    <a:pt x="6180" y="13928"/>
                    <a:pt x="6174" y="13934"/>
                  </a:cubicBezTo>
                  <a:cubicBezTo>
                    <a:pt x="6078" y="13998"/>
                    <a:pt x="5959" y="14080"/>
                    <a:pt x="5827" y="14182"/>
                  </a:cubicBezTo>
                  <a:lnTo>
                    <a:pt x="5109" y="14755"/>
                  </a:lnTo>
                  <a:lnTo>
                    <a:pt x="5214" y="15668"/>
                  </a:lnTo>
                  <a:cubicBezTo>
                    <a:pt x="5251" y="15965"/>
                    <a:pt x="5236" y="16170"/>
                    <a:pt x="5181" y="16318"/>
                  </a:cubicBezTo>
                  <a:lnTo>
                    <a:pt x="4976" y="16847"/>
                  </a:lnTo>
                  <a:lnTo>
                    <a:pt x="5140" y="17391"/>
                  </a:lnTo>
                  <a:cubicBezTo>
                    <a:pt x="5288" y="17881"/>
                    <a:pt x="5595" y="18168"/>
                    <a:pt x="5745" y="18294"/>
                  </a:cubicBezTo>
                  <a:cubicBezTo>
                    <a:pt x="5786" y="18337"/>
                    <a:pt x="5807" y="18359"/>
                    <a:pt x="5817" y="18374"/>
                  </a:cubicBezTo>
                  <a:cubicBezTo>
                    <a:pt x="6030" y="18798"/>
                    <a:pt x="6391" y="19114"/>
                    <a:pt x="6835" y="19262"/>
                  </a:cubicBezTo>
                  <a:cubicBezTo>
                    <a:pt x="7019" y="19324"/>
                    <a:pt x="7208" y="19354"/>
                    <a:pt x="7397" y="19354"/>
                  </a:cubicBezTo>
                  <a:cubicBezTo>
                    <a:pt x="7647" y="19354"/>
                    <a:pt x="7896" y="19301"/>
                    <a:pt x="8133" y="19194"/>
                  </a:cubicBezTo>
                  <a:cubicBezTo>
                    <a:pt x="8205" y="19194"/>
                    <a:pt x="8320" y="19205"/>
                    <a:pt x="8410" y="19215"/>
                  </a:cubicBezTo>
                  <a:lnTo>
                    <a:pt x="8462" y="19219"/>
                  </a:lnTo>
                  <a:cubicBezTo>
                    <a:pt x="8556" y="19235"/>
                    <a:pt x="8825" y="19410"/>
                    <a:pt x="9005" y="19525"/>
                  </a:cubicBezTo>
                  <a:lnTo>
                    <a:pt x="9118" y="19596"/>
                  </a:lnTo>
                  <a:cubicBezTo>
                    <a:pt x="9139" y="19609"/>
                    <a:pt x="9159" y="19631"/>
                    <a:pt x="9184" y="19666"/>
                  </a:cubicBezTo>
                  <a:cubicBezTo>
                    <a:pt x="9143" y="19668"/>
                    <a:pt x="9104" y="19668"/>
                    <a:pt x="9069" y="19670"/>
                  </a:cubicBezTo>
                  <a:cubicBezTo>
                    <a:pt x="8960" y="19672"/>
                    <a:pt x="8855" y="19674"/>
                    <a:pt x="8749" y="19683"/>
                  </a:cubicBezTo>
                  <a:lnTo>
                    <a:pt x="6837" y="19789"/>
                  </a:lnTo>
                  <a:lnTo>
                    <a:pt x="7216" y="21652"/>
                  </a:lnTo>
                  <a:cubicBezTo>
                    <a:pt x="7339" y="22319"/>
                    <a:pt x="7817" y="22840"/>
                    <a:pt x="8457" y="23020"/>
                  </a:cubicBezTo>
                  <a:cubicBezTo>
                    <a:pt x="8609" y="23059"/>
                    <a:pt x="8761" y="23105"/>
                    <a:pt x="8913" y="23148"/>
                  </a:cubicBezTo>
                  <a:cubicBezTo>
                    <a:pt x="9245" y="23242"/>
                    <a:pt x="9592" y="23343"/>
                    <a:pt x="9951" y="23431"/>
                  </a:cubicBezTo>
                  <a:cubicBezTo>
                    <a:pt x="10216" y="23494"/>
                    <a:pt x="10454" y="23519"/>
                    <a:pt x="10646" y="23540"/>
                  </a:cubicBezTo>
                  <a:cubicBezTo>
                    <a:pt x="10745" y="23550"/>
                    <a:pt x="10841" y="23560"/>
                    <a:pt x="10899" y="23574"/>
                  </a:cubicBezTo>
                  <a:cubicBezTo>
                    <a:pt x="11256" y="23646"/>
                    <a:pt x="11602" y="23652"/>
                    <a:pt x="11859" y="23652"/>
                  </a:cubicBezTo>
                  <a:lnTo>
                    <a:pt x="12292" y="23652"/>
                  </a:lnTo>
                  <a:cubicBezTo>
                    <a:pt x="12838" y="23652"/>
                    <a:pt x="13441" y="23642"/>
                    <a:pt x="14079" y="23525"/>
                  </a:cubicBezTo>
                  <a:cubicBezTo>
                    <a:pt x="14099" y="23523"/>
                    <a:pt x="14120" y="23523"/>
                    <a:pt x="14140" y="23519"/>
                  </a:cubicBezTo>
                  <a:cubicBezTo>
                    <a:pt x="14311" y="23507"/>
                    <a:pt x="14594" y="23486"/>
                    <a:pt x="14910" y="23371"/>
                  </a:cubicBezTo>
                  <a:cubicBezTo>
                    <a:pt x="14940" y="23361"/>
                    <a:pt x="15033" y="23341"/>
                    <a:pt x="15103" y="23328"/>
                  </a:cubicBezTo>
                  <a:cubicBezTo>
                    <a:pt x="15277" y="23293"/>
                    <a:pt x="15492" y="23250"/>
                    <a:pt x="15736" y="23166"/>
                  </a:cubicBezTo>
                  <a:cubicBezTo>
                    <a:pt x="15825" y="23135"/>
                    <a:pt x="15915" y="23107"/>
                    <a:pt x="16005" y="23078"/>
                  </a:cubicBezTo>
                  <a:cubicBezTo>
                    <a:pt x="16116" y="23043"/>
                    <a:pt x="16229" y="23010"/>
                    <a:pt x="16338" y="22971"/>
                  </a:cubicBezTo>
                  <a:cubicBezTo>
                    <a:pt x="16797" y="22815"/>
                    <a:pt x="17261" y="22612"/>
                    <a:pt x="17718" y="22368"/>
                  </a:cubicBezTo>
                  <a:cubicBezTo>
                    <a:pt x="17792" y="22329"/>
                    <a:pt x="17870" y="22292"/>
                    <a:pt x="17946" y="22253"/>
                  </a:cubicBezTo>
                  <a:cubicBezTo>
                    <a:pt x="18170" y="22142"/>
                    <a:pt x="18424" y="22017"/>
                    <a:pt x="18687" y="21837"/>
                  </a:cubicBezTo>
                  <a:cubicBezTo>
                    <a:pt x="19107" y="21554"/>
                    <a:pt x="19518" y="21242"/>
                    <a:pt x="19911" y="20911"/>
                  </a:cubicBezTo>
                  <a:cubicBezTo>
                    <a:pt x="20303" y="20579"/>
                    <a:pt x="20636" y="20236"/>
                    <a:pt x="20958" y="19906"/>
                  </a:cubicBezTo>
                  <a:lnTo>
                    <a:pt x="21015" y="19847"/>
                  </a:lnTo>
                  <a:cubicBezTo>
                    <a:pt x="21337" y="19518"/>
                    <a:pt x="21639" y="19143"/>
                    <a:pt x="21973" y="18663"/>
                  </a:cubicBezTo>
                  <a:cubicBezTo>
                    <a:pt x="22234" y="18281"/>
                    <a:pt x="22441" y="17947"/>
                    <a:pt x="22620" y="17617"/>
                  </a:cubicBezTo>
                  <a:cubicBezTo>
                    <a:pt x="22646" y="17569"/>
                    <a:pt x="22671" y="17524"/>
                    <a:pt x="22693" y="17483"/>
                  </a:cubicBezTo>
                  <a:lnTo>
                    <a:pt x="22974" y="17260"/>
                  </a:lnTo>
                  <a:lnTo>
                    <a:pt x="23044" y="16767"/>
                  </a:lnTo>
                  <a:cubicBezTo>
                    <a:pt x="23102" y="16656"/>
                    <a:pt x="23175" y="16507"/>
                    <a:pt x="23237" y="16316"/>
                  </a:cubicBezTo>
                  <a:lnTo>
                    <a:pt x="23256" y="16273"/>
                  </a:lnTo>
                  <a:cubicBezTo>
                    <a:pt x="23323" y="16103"/>
                    <a:pt x="23455" y="15793"/>
                    <a:pt x="23477" y="15389"/>
                  </a:cubicBezTo>
                  <a:lnTo>
                    <a:pt x="23553" y="14030"/>
                  </a:lnTo>
                  <a:lnTo>
                    <a:pt x="22236" y="13692"/>
                  </a:lnTo>
                  <a:cubicBezTo>
                    <a:pt x="22088" y="13654"/>
                    <a:pt x="21939" y="13635"/>
                    <a:pt x="21793" y="13635"/>
                  </a:cubicBezTo>
                  <a:cubicBezTo>
                    <a:pt x="21376" y="13635"/>
                    <a:pt x="20975" y="13785"/>
                    <a:pt x="20646" y="14067"/>
                  </a:cubicBezTo>
                  <a:cubicBezTo>
                    <a:pt x="20619" y="14086"/>
                    <a:pt x="20595" y="14098"/>
                    <a:pt x="20572" y="14112"/>
                  </a:cubicBezTo>
                  <a:cubicBezTo>
                    <a:pt x="20564" y="14119"/>
                    <a:pt x="20558" y="14123"/>
                    <a:pt x="20547" y="14129"/>
                  </a:cubicBezTo>
                  <a:cubicBezTo>
                    <a:pt x="20363" y="14192"/>
                    <a:pt x="20291" y="14195"/>
                    <a:pt x="20277" y="14195"/>
                  </a:cubicBezTo>
                  <a:lnTo>
                    <a:pt x="20275" y="14195"/>
                  </a:lnTo>
                  <a:cubicBezTo>
                    <a:pt x="20070" y="14143"/>
                    <a:pt x="19996" y="14100"/>
                    <a:pt x="19997" y="14100"/>
                  </a:cubicBezTo>
                  <a:lnTo>
                    <a:pt x="19997" y="14100"/>
                  </a:lnTo>
                  <a:cubicBezTo>
                    <a:pt x="19997" y="14100"/>
                    <a:pt x="19997" y="14100"/>
                    <a:pt x="19998" y="14100"/>
                  </a:cubicBezTo>
                  <a:cubicBezTo>
                    <a:pt x="19987" y="14088"/>
                    <a:pt x="19979" y="14078"/>
                    <a:pt x="19975" y="14069"/>
                  </a:cubicBezTo>
                  <a:cubicBezTo>
                    <a:pt x="19969" y="14024"/>
                    <a:pt x="19963" y="13979"/>
                    <a:pt x="19955" y="13938"/>
                  </a:cubicBezTo>
                  <a:cubicBezTo>
                    <a:pt x="20182" y="13440"/>
                    <a:pt x="20209" y="12896"/>
                    <a:pt x="20039" y="12377"/>
                  </a:cubicBezTo>
                  <a:cubicBezTo>
                    <a:pt x="20418" y="12061"/>
                    <a:pt x="20763" y="11532"/>
                    <a:pt x="20724" y="10645"/>
                  </a:cubicBezTo>
                  <a:lnTo>
                    <a:pt x="20722" y="10610"/>
                  </a:lnTo>
                  <a:cubicBezTo>
                    <a:pt x="20712" y="10264"/>
                    <a:pt x="20677" y="9853"/>
                    <a:pt x="20517" y="9404"/>
                  </a:cubicBezTo>
                  <a:cubicBezTo>
                    <a:pt x="20515" y="9381"/>
                    <a:pt x="20510" y="9342"/>
                    <a:pt x="20515" y="9281"/>
                  </a:cubicBezTo>
                  <a:lnTo>
                    <a:pt x="20525" y="8752"/>
                  </a:lnTo>
                  <a:lnTo>
                    <a:pt x="20221" y="8315"/>
                  </a:lnTo>
                  <a:cubicBezTo>
                    <a:pt x="20141" y="8202"/>
                    <a:pt x="20055" y="8099"/>
                    <a:pt x="19957" y="8007"/>
                  </a:cubicBezTo>
                  <a:cubicBezTo>
                    <a:pt x="20168" y="7781"/>
                    <a:pt x="20373" y="7445"/>
                    <a:pt x="20445" y="6956"/>
                  </a:cubicBezTo>
                  <a:cubicBezTo>
                    <a:pt x="20459" y="6848"/>
                    <a:pt x="20498" y="6653"/>
                    <a:pt x="20568" y="6593"/>
                  </a:cubicBezTo>
                  <a:cubicBezTo>
                    <a:pt x="20588" y="6577"/>
                    <a:pt x="20652" y="6536"/>
                    <a:pt x="20699" y="6505"/>
                  </a:cubicBezTo>
                  <a:cubicBezTo>
                    <a:pt x="20761" y="6466"/>
                    <a:pt x="20818" y="6427"/>
                    <a:pt x="20878" y="6386"/>
                  </a:cubicBezTo>
                  <a:lnTo>
                    <a:pt x="22447" y="5305"/>
                  </a:lnTo>
                  <a:lnTo>
                    <a:pt x="21155" y="3904"/>
                  </a:lnTo>
                  <a:cubicBezTo>
                    <a:pt x="20673" y="3381"/>
                    <a:pt x="20207" y="2939"/>
                    <a:pt x="19733" y="2558"/>
                  </a:cubicBezTo>
                  <a:cubicBezTo>
                    <a:pt x="19351" y="2252"/>
                    <a:pt x="18947" y="1967"/>
                    <a:pt x="18490" y="1690"/>
                  </a:cubicBezTo>
                  <a:cubicBezTo>
                    <a:pt x="18155" y="1485"/>
                    <a:pt x="17780" y="1280"/>
                    <a:pt x="17347" y="1064"/>
                  </a:cubicBezTo>
                  <a:cubicBezTo>
                    <a:pt x="17084" y="935"/>
                    <a:pt x="16838" y="843"/>
                    <a:pt x="16619" y="757"/>
                  </a:cubicBezTo>
                  <a:cubicBezTo>
                    <a:pt x="16543" y="730"/>
                    <a:pt x="16469" y="701"/>
                    <a:pt x="16395" y="670"/>
                  </a:cubicBezTo>
                  <a:cubicBezTo>
                    <a:pt x="16202" y="597"/>
                    <a:pt x="16036" y="551"/>
                    <a:pt x="15913" y="521"/>
                  </a:cubicBezTo>
                  <a:cubicBezTo>
                    <a:pt x="15890" y="517"/>
                    <a:pt x="15866" y="510"/>
                    <a:pt x="15843" y="504"/>
                  </a:cubicBezTo>
                  <a:cubicBezTo>
                    <a:pt x="15437" y="342"/>
                    <a:pt x="15053" y="270"/>
                    <a:pt x="14743" y="211"/>
                  </a:cubicBezTo>
                  <a:cubicBezTo>
                    <a:pt x="14610" y="188"/>
                    <a:pt x="14485" y="162"/>
                    <a:pt x="14384" y="137"/>
                  </a:cubicBezTo>
                  <a:cubicBezTo>
                    <a:pt x="13945" y="24"/>
                    <a:pt x="13549" y="16"/>
                    <a:pt x="13227" y="12"/>
                  </a:cubicBezTo>
                  <a:lnTo>
                    <a:pt x="13182" y="8"/>
                  </a:lnTo>
                  <a:cubicBezTo>
                    <a:pt x="12976" y="4"/>
                    <a:pt x="12758" y="0"/>
                    <a:pt x="12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357600" y="587923"/>
              <a:ext cx="487599" cy="368711"/>
            </a:xfrm>
            <a:custGeom>
              <a:rect b="b" l="l" r="r" t="t"/>
              <a:pathLst>
                <a:path extrusionOk="0" h="9549" w="12628">
                  <a:moveTo>
                    <a:pt x="6567" y="3375"/>
                  </a:moveTo>
                  <a:cubicBezTo>
                    <a:pt x="6569" y="3375"/>
                    <a:pt x="6569" y="3375"/>
                    <a:pt x="6574" y="3379"/>
                  </a:cubicBezTo>
                  <a:cubicBezTo>
                    <a:pt x="6649" y="3437"/>
                    <a:pt x="6729" y="3515"/>
                    <a:pt x="6816" y="3611"/>
                  </a:cubicBezTo>
                  <a:cubicBezTo>
                    <a:pt x="6853" y="3679"/>
                    <a:pt x="6885" y="3755"/>
                    <a:pt x="6906" y="3812"/>
                  </a:cubicBezTo>
                  <a:cubicBezTo>
                    <a:pt x="6906" y="3851"/>
                    <a:pt x="6906" y="3886"/>
                    <a:pt x="6908" y="3925"/>
                  </a:cubicBezTo>
                  <a:lnTo>
                    <a:pt x="6908" y="4015"/>
                  </a:lnTo>
                  <a:cubicBezTo>
                    <a:pt x="6908" y="4079"/>
                    <a:pt x="6908" y="4143"/>
                    <a:pt x="6906" y="4206"/>
                  </a:cubicBezTo>
                  <a:cubicBezTo>
                    <a:pt x="6883" y="4789"/>
                    <a:pt x="7121" y="5322"/>
                    <a:pt x="7562" y="5671"/>
                  </a:cubicBezTo>
                  <a:cubicBezTo>
                    <a:pt x="7871" y="5916"/>
                    <a:pt x="8243" y="6044"/>
                    <a:pt x="8629" y="6044"/>
                  </a:cubicBezTo>
                  <a:cubicBezTo>
                    <a:pt x="8744" y="6044"/>
                    <a:pt x="8860" y="6033"/>
                    <a:pt x="8976" y="6009"/>
                  </a:cubicBezTo>
                  <a:cubicBezTo>
                    <a:pt x="9003" y="6010"/>
                    <a:pt x="9029" y="6011"/>
                    <a:pt x="9055" y="6011"/>
                  </a:cubicBezTo>
                  <a:cubicBezTo>
                    <a:pt x="9081" y="6011"/>
                    <a:pt x="9107" y="6010"/>
                    <a:pt x="9134" y="6009"/>
                  </a:cubicBezTo>
                  <a:cubicBezTo>
                    <a:pt x="9152" y="6022"/>
                    <a:pt x="9173" y="6038"/>
                    <a:pt x="9202" y="6059"/>
                  </a:cubicBezTo>
                  <a:cubicBezTo>
                    <a:pt x="9204" y="6059"/>
                    <a:pt x="9204" y="6059"/>
                    <a:pt x="9206" y="6061"/>
                  </a:cubicBezTo>
                  <a:cubicBezTo>
                    <a:pt x="9202" y="6067"/>
                    <a:pt x="9193" y="6071"/>
                    <a:pt x="9185" y="6077"/>
                  </a:cubicBezTo>
                  <a:cubicBezTo>
                    <a:pt x="9183" y="6079"/>
                    <a:pt x="9181" y="6079"/>
                    <a:pt x="9179" y="6081"/>
                  </a:cubicBezTo>
                  <a:cubicBezTo>
                    <a:pt x="9103" y="6110"/>
                    <a:pt x="9035" y="6141"/>
                    <a:pt x="8970" y="6176"/>
                  </a:cubicBezTo>
                  <a:cubicBezTo>
                    <a:pt x="8918" y="6190"/>
                    <a:pt x="8853" y="6206"/>
                    <a:pt x="8781" y="6231"/>
                  </a:cubicBezTo>
                  <a:cubicBezTo>
                    <a:pt x="8740" y="6233"/>
                    <a:pt x="8681" y="6233"/>
                    <a:pt x="8633" y="6235"/>
                  </a:cubicBezTo>
                  <a:lnTo>
                    <a:pt x="8586" y="6237"/>
                  </a:lnTo>
                  <a:cubicBezTo>
                    <a:pt x="8474" y="6240"/>
                    <a:pt x="8361" y="6241"/>
                    <a:pt x="8247" y="6241"/>
                  </a:cubicBezTo>
                  <a:cubicBezTo>
                    <a:pt x="7806" y="6241"/>
                    <a:pt x="7354" y="6222"/>
                    <a:pt x="6881" y="6202"/>
                  </a:cubicBezTo>
                  <a:cubicBezTo>
                    <a:pt x="6588" y="6190"/>
                    <a:pt x="6295" y="6176"/>
                    <a:pt x="5999" y="6169"/>
                  </a:cubicBezTo>
                  <a:cubicBezTo>
                    <a:pt x="5583" y="6102"/>
                    <a:pt x="5199" y="6098"/>
                    <a:pt x="4860" y="6094"/>
                  </a:cubicBezTo>
                  <a:cubicBezTo>
                    <a:pt x="4590" y="6089"/>
                    <a:pt x="4339" y="6087"/>
                    <a:pt x="4149" y="6051"/>
                  </a:cubicBezTo>
                  <a:lnTo>
                    <a:pt x="4132" y="6046"/>
                  </a:lnTo>
                  <a:cubicBezTo>
                    <a:pt x="4077" y="6036"/>
                    <a:pt x="4023" y="6026"/>
                    <a:pt x="3968" y="6016"/>
                  </a:cubicBezTo>
                  <a:cubicBezTo>
                    <a:pt x="4462" y="5667"/>
                    <a:pt x="4865" y="5041"/>
                    <a:pt x="4707" y="4143"/>
                  </a:cubicBezTo>
                  <a:cubicBezTo>
                    <a:pt x="4696" y="4079"/>
                    <a:pt x="4682" y="4017"/>
                    <a:pt x="4670" y="3956"/>
                  </a:cubicBezTo>
                  <a:lnTo>
                    <a:pt x="4670" y="3956"/>
                  </a:lnTo>
                  <a:cubicBezTo>
                    <a:pt x="4832" y="4003"/>
                    <a:pt x="4998" y="4026"/>
                    <a:pt x="5164" y="4026"/>
                  </a:cubicBezTo>
                  <a:cubicBezTo>
                    <a:pt x="5523" y="4026"/>
                    <a:pt x="5879" y="3917"/>
                    <a:pt x="6184" y="3699"/>
                  </a:cubicBezTo>
                  <a:cubicBezTo>
                    <a:pt x="6350" y="3587"/>
                    <a:pt x="6477" y="3468"/>
                    <a:pt x="6567" y="3375"/>
                  </a:cubicBezTo>
                  <a:close/>
                  <a:moveTo>
                    <a:pt x="6493" y="1"/>
                  </a:moveTo>
                  <a:cubicBezTo>
                    <a:pt x="5894" y="1"/>
                    <a:pt x="5308" y="190"/>
                    <a:pt x="4768" y="562"/>
                  </a:cubicBezTo>
                  <a:cubicBezTo>
                    <a:pt x="4696" y="558"/>
                    <a:pt x="4624" y="556"/>
                    <a:pt x="4553" y="556"/>
                  </a:cubicBezTo>
                  <a:cubicBezTo>
                    <a:pt x="4076" y="556"/>
                    <a:pt x="3622" y="658"/>
                    <a:pt x="3201" y="868"/>
                  </a:cubicBezTo>
                  <a:cubicBezTo>
                    <a:pt x="2273" y="1330"/>
                    <a:pt x="1668" y="2109"/>
                    <a:pt x="1445" y="3129"/>
                  </a:cubicBezTo>
                  <a:lnTo>
                    <a:pt x="1434" y="3168"/>
                  </a:lnTo>
                  <a:cubicBezTo>
                    <a:pt x="1395" y="3303"/>
                    <a:pt x="1330" y="3535"/>
                    <a:pt x="1319" y="3827"/>
                  </a:cubicBezTo>
                  <a:cubicBezTo>
                    <a:pt x="1018" y="4104"/>
                    <a:pt x="700" y="4467"/>
                    <a:pt x="503" y="4971"/>
                  </a:cubicBezTo>
                  <a:cubicBezTo>
                    <a:pt x="0" y="6264"/>
                    <a:pt x="536" y="7887"/>
                    <a:pt x="1726" y="8664"/>
                  </a:cubicBezTo>
                  <a:cubicBezTo>
                    <a:pt x="2370" y="9085"/>
                    <a:pt x="3037" y="9208"/>
                    <a:pt x="3525" y="9298"/>
                  </a:cubicBezTo>
                  <a:lnTo>
                    <a:pt x="3541" y="9302"/>
                  </a:lnTo>
                  <a:cubicBezTo>
                    <a:pt x="4007" y="9386"/>
                    <a:pt x="4432" y="9395"/>
                    <a:pt x="4809" y="9401"/>
                  </a:cubicBezTo>
                  <a:cubicBezTo>
                    <a:pt x="5080" y="9403"/>
                    <a:pt x="5336" y="9407"/>
                    <a:pt x="5529" y="9444"/>
                  </a:cubicBezTo>
                  <a:lnTo>
                    <a:pt x="5663" y="9468"/>
                  </a:lnTo>
                  <a:lnTo>
                    <a:pt x="5798" y="9473"/>
                  </a:lnTo>
                  <a:cubicBezTo>
                    <a:pt x="6114" y="9477"/>
                    <a:pt x="6428" y="9493"/>
                    <a:pt x="6742" y="9505"/>
                  </a:cubicBezTo>
                  <a:cubicBezTo>
                    <a:pt x="7228" y="9526"/>
                    <a:pt x="7731" y="9548"/>
                    <a:pt x="8239" y="9548"/>
                  </a:cubicBezTo>
                  <a:cubicBezTo>
                    <a:pt x="8385" y="9548"/>
                    <a:pt x="8531" y="9546"/>
                    <a:pt x="8678" y="9546"/>
                  </a:cubicBezTo>
                  <a:lnTo>
                    <a:pt x="8719" y="9544"/>
                  </a:lnTo>
                  <a:cubicBezTo>
                    <a:pt x="8976" y="9536"/>
                    <a:pt x="9364" y="9528"/>
                    <a:pt x="9784" y="9384"/>
                  </a:cubicBezTo>
                  <a:lnTo>
                    <a:pt x="9819" y="9374"/>
                  </a:lnTo>
                  <a:cubicBezTo>
                    <a:pt x="9899" y="9354"/>
                    <a:pt x="10008" y="9329"/>
                    <a:pt x="10133" y="9284"/>
                  </a:cubicBezTo>
                  <a:lnTo>
                    <a:pt x="10418" y="9298"/>
                  </a:lnTo>
                  <a:lnTo>
                    <a:pt x="10896" y="8915"/>
                  </a:lnTo>
                  <a:cubicBezTo>
                    <a:pt x="10917" y="8900"/>
                    <a:pt x="10974" y="8861"/>
                    <a:pt x="11019" y="8830"/>
                  </a:cubicBezTo>
                  <a:cubicBezTo>
                    <a:pt x="11116" y="8767"/>
                    <a:pt x="11233" y="8689"/>
                    <a:pt x="11362" y="8586"/>
                  </a:cubicBezTo>
                  <a:cubicBezTo>
                    <a:pt x="12302" y="7844"/>
                    <a:pt x="12476" y="6791"/>
                    <a:pt x="12544" y="6395"/>
                  </a:cubicBezTo>
                  <a:cubicBezTo>
                    <a:pt x="12628" y="5876"/>
                    <a:pt x="12496" y="5464"/>
                    <a:pt x="12435" y="5263"/>
                  </a:cubicBezTo>
                  <a:lnTo>
                    <a:pt x="12423" y="5228"/>
                  </a:lnTo>
                  <a:cubicBezTo>
                    <a:pt x="12248" y="4502"/>
                    <a:pt x="11826" y="3884"/>
                    <a:pt x="11169" y="3400"/>
                  </a:cubicBezTo>
                  <a:cubicBezTo>
                    <a:pt x="10958" y="3246"/>
                    <a:pt x="10578" y="2965"/>
                    <a:pt x="10053" y="2807"/>
                  </a:cubicBezTo>
                  <a:cubicBezTo>
                    <a:pt x="9938" y="2446"/>
                    <a:pt x="9778" y="2138"/>
                    <a:pt x="9630" y="1867"/>
                  </a:cubicBezTo>
                  <a:lnTo>
                    <a:pt x="9557" y="1734"/>
                  </a:lnTo>
                  <a:lnTo>
                    <a:pt x="9458" y="1617"/>
                  </a:lnTo>
                  <a:cubicBezTo>
                    <a:pt x="9132" y="1221"/>
                    <a:pt x="8804" y="909"/>
                    <a:pt x="8451" y="657"/>
                  </a:cubicBezTo>
                  <a:cubicBezTo>
                    <a:pt x="8430" y="642"/>
                    <a:pt x="8412" y="630"/>
                    <a:pt x="8391" y="616"/>
                  </a:cubicBezTo>
                  <a:lnTo>
                    <a:pt x="8194" y="368"/>
                  </a:lnTo>
                  <a:lnTo>
                    <a:pt x="7651" y="230"/>
                  </a:lnTo>
                  <a:cubicBezTo>
                    <a:pt x="7638" y="224"/>
                    <a:pt x="7628" y="222"/>
                    <a:pt x="7614" y="220"/>
                  </a:cubicBezTo>
                  <a:cubicBezTo>
                    <a:pt x="7240" y="73"/>
                    <a:pt x="6864" y="1"/>
                    <a:pt x="6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07721" y="822958"/>
              <a:ext cx="553549" cy="355814"/>
            </a:xfrm>
            <a:custGeom>
              <a:rect b="b" l="l" r="r" t="t"/>
              <a:pathLst>
                <a:path extrusionOk="0" h="9215" w="14336">
                  <a:moveTo>
                    <a:pt x="5950" y="5320"/>
                  </a:moveTo>
                  <a:cubicBezTo>
                    <a:pt x="5936" y="5320"/>
                    <a:pt x="5924" y="5320"/>
                    <a:pt x="5912" y="5324"/>
                  </a:cubicBezTo>
                  <a:lnTo>
                    <a:pt x="5950" y="5320"/>
                  </a:lnTo>
                  <a:close/>
                  <a:moveTo>
                    <a:pt x="7300" y="4528"/>
                  </a:moveTo>
                  <a:lnTo>
                    <a:pt x="7598" y="4555"/>
                  </a:lnTo>
                  <a:cubicBezTo>
                    <a:pt x="7815" y="4914"/>
                    <a:pt x="8148" y="5183"/>
                    <a:pt x="8548" y="5316"/>
                  </a:cubicBezTo>
                  <a:cubicBezTo>
                    <a:pt x="8731" y="5377"/>
                    <a:pt x="8919" y="5408"/>
                    <a:pt x="9106" y="5408"/>
                  </a:cubicBezTo>
                  <a:cubicBezTo>
                    <a:pt x="9357" y="5408"/>
                    <a:pt x="9607" y="5353"/>
                    <a:pt x="9844" y="5246"/>
                  </a:cubicBezTo>
                  <a:cubicBezTo>
                    <a:pt x="9916" y="5246"/>
                    <a:pt x="10031" y="5257"/>
                    <a:pt x="10121" y="5267"/>
                  </a:cubicBezTo>
                  <a:lnTo>
                    <a:pt x="10173" y="5273"/>
                  </a:lnTo>
                  <a:cubicBezTo>
                    <a:pt x="10269" y="5287"/>
                    <a:pt x="10538" y="5462"/>
                    <a:pt x="10716" y="5577"/>
                  </a:cubicBezTo>
                  <a:lnTo>
                    <a:pt x="10829" y="5648"/>
                  </a:lnTo>
                  <a:cubicBezTo>
                    <a:pt x="10850" y="5663"/>
                    <a:pt x="10870" y="5685"/>
                    <a:pt x="10897" y="5718"/>
                  </a:cubicBezTo>
                  <a:cubicBezTo>
                    <a:pt x="10856" y="5720"/>
                    <a:pt x="10817" y="5720"/>
                    <a:pt x="10782" y="5722"/>
                  </a:cubicBezTo>
                  <a:cubicBezTo>
                    <a:pt x="10702" y="5726"/>
                    <a:pt x="10622" y="5726"/>
                    <a:pt x="10542" y="5731"/>
                  </a:cubicBezTo>
                  <a:cubicBezTo>
                    <a:pt x="10450" y="5728"/>
                    <a:pt x="10361" y="5722"/>
                    <a:pt x="10269" y="5720"/>
                  </a:cubicBezTo>
                  <a:cubicBezTo>
                    <a:pt x="10006" y="5710"/>
                    <a:pt x="9740" y="5700"/>
                    <a:pt x="9465" y="5696"/>
                  </a:cubicBezTo>
                  <a:cubicBezTo>
                    <a:pt x="9397" y="5675"/>
                    <a:pt x="9309" y="5655"/>
                    <a:pt x="9206" y="5638"/>
                  </a:cubicBezTo>
                  <a:cubicBezTo>
                    <a:pt x="9096" y="5622"/>
                    <a:pt x="8992" y="5615"/>
                    <a:pt x="8895" y="5615"/>
                  </a:cubicBezTo>
                  <a:cubicBezTo>
                    <a:pt x="8616" y="5615"/>
                    <a:pt x="8393" y="5670"/>
                    <a:pt x="8254" y="5708"/>
                  </a:cubicBezTo>
                  <a:cubicBezTo>
                    <a:pt x="7996" y="5722"/>
                    <a:pt x="7752" y="5747"/>
                    <a:pt x="7543" y="5770"/>
                  </a:cubicBezTo>
                  <a:cubicBezTo>
                    <a:pt x="7142" y="5811"/>
                    <a:pt x="6734" y="5829"/>
                    <a:pt x="6303" y="5847"/>
                  </a:cubicBezTo>
                  <a:cubicBezTo>
                    <a:pt x="6476" y="5747"/>
                    <a:pt x="6625" y="5628"/>
                    <a:pt x="6761" y="5495"/>
                  </a:cubicBezTo>
                  <a:cubicBezTo>
                    <a:pt x="6857" y="5546"/>
                    <a:pt x="6927" y="5597"/>
                    <a:pt x="6968" y="5624"/>
                  </a:cubicBezTo>
                  <a:cubicBezTo>
                    <a:pt x="6931" y="5595"/>
                    <a:pt x="6866" y="5544"/>
                    <a:pt x="6773" y="5484"/>
                  </a:cubicBezTo>
                  <a:cubicBezTo>
                    <a:pt x="7036" y="5216"/>
                    <a:pt x="7216" y="4889"/>
                    <a:pt x="7300" y="4528"/>
                  </a:cubicBezTo>
                  <a:close/>
                  <a:moveTo>
                    <a:pt x="6039" y="5314"/>
                  </a:moveTo>
                  <a:cubicBezTo>
                    <a:pt x="6111" y="5314"/>
                    <a:pt x="6181" y="5319"/>
                    <a:pt x="6248" y="5328"/>
                  </a:cubicBezTo>
                  <a:cubicBezTo>
                    <a:pt x="6273" y="5380"/>
                    <a:pt x="6301" y="5447"/>
                    <a:pt x="6324" y="5534"/>
                  </a:cubicBezTo>
                  <a:cubicBezTo>
                    <a:pt x="6326" y="5577"/>
                    <a:pt x="6316" y="5690"/>
                    <a:pt x="6258" y="5802"/>
                  </a:cubicBezTo>
                  <a:cubicBezTo>
                    <a:pt x="6250" y="5817"/>
                    <a:pt x="6234" y="5831"/>
                    <a:pt x="6213" y="5852"/>
                  </a:cubicBezTo>
                  <a:cubicBezTo>
                    <a:pt x="6184" y="5852"/>
                    <a:pt x="6160" y="5852"/>
                    <a:pt x="6131" y="5854"/>
                  </a:cubicBezTo>
                  <a:cubicBezTo>
                    <a:pt x="6076" y="5858"/>
                    <a:pt x="6016" y="5860"/>
                    <a:pt x="5957" y="5862"/>
                  </a:cubicBezTo>
                  <a:lnTo>
                    <a:pt x="5912" y="5324"/>
                  </a:lnTo>
                  <a:lnTo>
                    <a:pt x="5912" y="5320"/>
                  </a:lnTo>
                  <a:lnTo>
                    <a:pt x="5907" y="5320"/>
                  </a:lnTo>
                  <a:cubicBezTo>
                    <a:pt x="5952" y="5316"/>
                    <a:pt x="5996" y="5314"/>
                    <a:pt x="6039" y="5314"/>
                  </a:cubicBezTo>
                  <a:close/>
                  <a:moveTo>
                    <a:pt x="5423" y="0"/>
                  </a:moveTo>
                  <a:lnTo>
                    <a:pt x="3995" y="671"/>
                  </a:lnTo>
                  <a:cubicBezTo>
                    <a:pt x="3402" y="950"/>
                    <a:pt x="3060" y="1389"/>
                    <a:pt x="2873" y="1625"/>
                  </a:cubicBezTo>
                  <a:cubicBezTo>
                    <a:pt x="2771" y="1757"/>
                    <a:pt x="2678" y="1892"/>
                    <a:pt x="2598" y="2036"/>
                  </a:cubicBezTo>
                  <a:cubicBezTo>
                    <a:pt x="2403" y="2077"/>
                    <a:pt x="2139" y="2146"/>
                    <a:pt x="1858" y="2300"/>
                  </a:cubicBezTo>
                  <a:cubicBezTo>
                    <a:pt x="1047" y="2741"/>
                    <a:pt x="499" y="3451"/>
                    <a:pt x="231" y="4415"/>
                  </a:cubicBezTo>
                  <a:cubicBezTo>
                    <a:pt x="1" y="5244"/>
                    <a:pt x="151" y="6098"/>
                    <a:pt x="651" y="6853"/>
                  </a:cubicBezTo>
                  <a:cubicBezTo>
                    <a:pt x="715" y="7396"/>
                    <a:pt x="1002" y="8160"/>
                    <a:pt x="2007" y="8673"/>
                  </a:cubicBezTo>
                  <a:cubicBezTo>
                    <a:pt x="2530" y="8937"/>
                    <a:pt x="3031" y="9027"/>
                    <a:pt x="3437" y="9099"/>
                  </a:cubicBezTo>
                  <a:lnTo>
                    <a:pt x="3532" y="9116"/>
                  </a:lnTo>
                  <a:cubicBezTo>
                    <a:pt x="3944" y="9192"/>
                    <a:pt x="4344" y="9214"/>
                    <a:pt x="4726" y="9214"/>
                  </a:cubicBezTo>
                  <a:cubicBezTo>
                    <a:pt x="5031" y="9214"/>
                    <a:pt x="5325" y="9202"/>
                    <a:pt x="5602" y="9187"/>
                  </a:cubicBezTo>
                  <a:lnTo>
                    <a:pt x="5680" y="9183"/>
                  </a:lnTo>
                  <a:lnTo>
                    <a:pt x="6258" y="9161"/>
                  </a:lnTo>
                  <a:cubicBezTo>
                    <a:pt x="6783" y="9142"/>
                    <a:pt x="7329" y="9122"/>
                    <a:pt x="7891" y="9060"/>
                  </a:cubicBezTo>
                  <a:cubicBezTo>
                    <a:pt x="8084" y="9040"/>
                    <a:pt x="8310" y="9017"/>
                    <a:pt x="8521" y="9007"/>
                  </a:cubicBezTo>
                  <a:cubicBezTo>
                    <a:pt x="8659" y="9001"/>
                    <a:pt x="8782" y="8982"/>
                    <a:pt x="8884" y="8960"/>
                  </a:cubicBezTo>
                  <a:cubicBezTo>
                    <a:pt x="8997" y="8982"/>
                    <a:pt x="9130" y="8999"/>
                    <a:pt x="9280" y="9001"/>
                  </a:cubicBezTo>
                  <a:cubicBezTo>
                    <a:pt x="9555" y="9003"/>
                    <a:pt x="9832" y="9013"/>
                    <a:pt x="10130" y="9027"/>
                  </a:cubicBezTo>
                  <a:cubicBezTo>
                    <a:pt x="10251" y="9032"/>
                    <a:pt x="10368" y="9040"/>
                    <a:pt x="10489" y="9042"/>
                  </a:cubicBezTo>
                  <a:lnTo>
                    <a:pt x="10562" y="9044"/>
                  </a:lnTo>
                  <a:lnTo>
                    <a:pt x="10638" y="9040"/>
                  </a:lnTo>
                  <a:cubicBezTo>
                    <a:pt x="10712" y="9038"/>
                    <a:pt x="10786" y="9034"/>
                    <a:pt x="10864" y="9032"/>
                  </a:cubicBezTo>
                  <a:cubicBezTo>
                    <a:pt x="11233" y="9021"/>
                    <a:pt x="11740" y="9009"/>
                    <a:pt x="12286" y="8812"/>
                  </a:cubicBezTo>
                  <a:cubicBezTo>
                    <a:pt x="12624" y="8689"/>
                    <a:pt x="12928" y="8515"/>
                    <a:pt x="13184" y="8289"/>
                  </a:cubicBezTo>
                  <a:cubicBezTo>
                    <a:pt x="13956" y="7614"/>
                    <a:pt x="14335" y="6701"/>
                    <a:pt x="14255" y="5728"/>
                  </a:cubicBezTo>
                  <a:cubicBezTo>
                    <a:pt x="14253" y="5710"/>
                    <a:pt x="14253" y="5694"/>
                    <a:pt x="14253" y="5673"/>
                  </a:cubicBezTo>
                  <a:cubicBezTo>
                    <a:pt x="14251" y="5462"/>
                    <a:pt x="14249" y="5072"/>
                    <a:pt x="14056" y="4647"/>
                  </a:cubicBezTo>
                  <a:cubicBezTo>
                    <a:pt x="13829" y="4136"/>
                    <a:pt x="13429" y="3392"/>
                    <a:pt x="12600" y="2864"/>
                  </a:cubicBezTo>
                  <a:lnTo>
                    <a:pt x="12497" y="2797"/>
                  </a:lnTo>
                  <a:cubicBezTo>
                    <a:pt x="12015" y="2487"/>
                    <a:pt x="11356" y="2064"/>
                    <a:pt x="10470" y="1982"/>
                  </a:cubicBezTo>
                  <a:lnTo>
                    <a:pt x="10423" y="1976"/>
                  </a:lnTo>
                  <a:cubicBezTo>
                    <a:pt x="10248" y="1962"/>
                    <a:pt x="10041" y="1941"/>
                    <a:pt x="9817" y="1941"/>
                  </a:cubicBezTo>
                  <a:cubicBezTo>
                    <a:pt x="9807" y="1941"/>
                    <a:pt x="9797" y="1941"/>
                    <a:pt x="9787" y="1941"/>
                  </a:cubicBezTo>
                  <a:lnTo>
                    <a:pt x="9469" y="1685"/>
                  </a:lnTo>
                  <a:cubicBezTo>
                    <a:pt x="9042" y="1340"/>
                    <a:pt x="8540" y="1110"/>
                    <a:pt x="7977" y="1000"/>
                  </a:cubicBezTo>
                  <a:cubicBezTo>
                    <a:pt x="7878" y="980"/>
                    <a:pt x="7678" y="940"/>
                    <a:pt x="7420" y="940"/>
                  </a:cubicBezTo>
                  <a:cubicBezTo>
                    <a:pt x="7174" y="940"/>
                    <a:pt x="6876" y="976"/>
                    <a:pt x="6562" y="1098"/>
                  </a:cubicBezTo>
                  <a:lnTo>
                    <a:pt x="6541" y="1102"/>
                  </a:lnTo>
                  <a:cubicBezTo>
                    <a:pt x="6435" y="1125"/>
                    <a:pt x="6271" y="1162"/>
                    <a:pt x="6078" y="1235"/>
                  </a:cubicBezTo>
                  <a:lnTo>
                    <a:pt x="54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1053380" y="404822"/>
              <a:ext cx="459257" cy="388635"/>
            </a:xfrm>
            <a:custGeom>
              <a:rect b="b" l="l" r="r" t="t"/>
              <a:pathLst>
                <a:path extrusionOk="0" h="10065" w="11894">
                  <a:moveTo>
                    <a:pt x="5911" y="3335"/>
                  </a:moveTo>
                  <a:cubicBezTo>
                    <a:pt x="5985" y="3353"/>
                    <a:pt x="6069" y="3372"/>
                    <a:pt x="6167" y="3384"/>
                  </a:cubicBezTo>
                  <a:cubicBezTo>
                    <a:pt x="6221" y="3388"/>
                    <a:pt x="6344" y="3405"/>
                    <a:pt x="6627" y="3745"/>
                  </a:cubicBezTo>
                  <a:cubicBezTo>
                    <a:pt x="6647" y="3772"/>
                    <a:pt x="6684" y="3836"/>
                    <a:pt x="6754" y="4000"/>
                  </a:cubicBezTo>
                  <a:cubicBezTo>
                    <a:pt x="6855" y="4270"/>
                    <a:pt x="7000" y="4476"/>
                    <a:pt x="7154" y="4630"/>
                  </a:cubicBezTo>
                  <a:cubicBezTo>
                    <a:pt x="7102" y="4627"/>
                    <a:pt x="7051" y="4626"/>
                    <a:pt x="6999" y="4626"/>
                  </a:cubicBezTo>
                  <a:cubicBezTo>
                    <a:pt x="6920" y="4626"/>
                    <a:pt x="6842" y="4629"/>
                    <a:pt x="6762" y="4638"/>
                  </a:cubicBezTo>
                  <a:cubicBezTo>
                    <a:pt x="6715" y="4638"/>
                    <a:pt x="6578" y="4619"/>
                    <a:pt x="6475" y="4605"/>
                  </a:cubicBezTo>
                  <a:cubicBezTo>
                    <a:pt x="6340" y="4584"/>
                    <a:pt x="6188" y="4564"/>
                    <a:pt x="6014" y="4552"/>
                  </a:cubicBezTo>
                  <a:cubicBezTo>
                    <a:pt x="5849" y="4541"/>
                    <a:pt x="5683" y="4533"/>
                    <a:pt x="5515" y="4525"/>
                  </a:cubicBezTo>
                  <a:cubicBezTo>
                    <a:pt x="5408" y="4521"/>
                    <a:pt x="5308" y="4515"/>
                    <a:pt x="5209" y="4511"/>
                  </a:cubicBezTo>
                  <a:cubicBezTo>
                    <a:pt x="5308" y="4330"/>
                    <a:pt x="5386" y="4110"/>
                    <a:pt x="5419" y="3854"/>
                  </a:cubicBezTo>
                  <a:cubicBezTo>
                    <a:pt x="5433" y="3745"/>
                    <a:pt x="5472" y="3550"/>
                    <a:pt x="5542" y="3491"/>
                  </a:cubicBezTo>
                  <a:cubicBezTo>
                    <a:pt x="5562" y="3474"/>
                    <a:pt x="5626" y="3433"/>
                    <a:pt x="5671" y="3403"/>
                  </a:cubicBezTo>
                  <a:cubicBezTo>
                    <a:pt x="5683" y="3394"/>
                    <a:pt x="5691" y="3388"/>
                    <a:pt x="5704" y="3382"/>
                  </a:cubicBezTo>
                  <a:cubicBezTo>
                    <a:pt x="5749" y="3368"/>
                    <a:pt x="5819" y="3355"/>
                    <a:pt x="5874" y="3343"/>
                  </a:cubicBezTo>
                  <a:lnTo>
                    <a:pt x="5911" y="3335"/>
                  </a:lnTo>
                  <a:close/>
                  <a:moveTo>
                    <a:pt x="5978" y="1"/>
                  </a:moveTo>
                  <a:cubicBezTo>
                    <a:pt x="5766" y="1"/>
                    <a:pt x="5546" y="26"/>
                    <a:pt x="5316" y="75"/>
                  </a:cubicBezTo>
                  <a:lnTo>
                    <a:pt x="5220" y="95"/>
                  </a:lnTo>
                  <a:cubicBezTo>
                    <a:pt x="4932" y="155"/>
                    <a:pt x="4543" y="235"/>
                    <a:pt x="4128" y="463"/>
                  </a:cubicBezTo>
                  <a:lnTo>
                    <a:pt x="3982" y="553"/>
                  </a:lnTo>
                  <a:cubicBezTo>
                    <a:pt x="3946" y="576"/>
                    <a:pt x="3913" y="598"/>
                    <a:pt x="3876" y="623"/>
                  </a:cubicBezTo>
                  <a:cubicBezTo>
                    <a:pt x="3751" y="701"/>
                    <a:pt x="3578" y="814"/>
                    <a:pt x="3402" y="965"/>
                  </a:cubicBezTo>
                  <a:cubicBezTo>
                    <a:pt x="2981" y="1324"/>
                    <a:pt x="2663" y="1765"/>
                    <a:pt x="2444" y="2289"/>
                  </a:cubicBezTo>
                  <a:cubicBezTo>
                    <a:pt x="2382" y="2307"/>
                    <a:pt x="2323" y="2321"/>
                    <a:pt x="2261" y="2336"/>
                  </a:cubicBezTo>
                  <a:lnTo>
                    <a:pt x="1900" y="2404"/>
                  </a:lnTo>
                  <a:lnTo>
                    <a:pt x="1627" y="2603"/>
                  </a:lnTo>
                  <a:lnTo>
                    <a:pt x="1601" y="2619"/>
                  </a:lnTo>
                  <a:cubicBezTo>
                    <a:pt x="1492" y="2680"/>
                    <a:pt x="1313" y="2783"/>
                    <a:pt x="1123" y="2947"/>
                  </a:cubicBezTo>
                  <a:cubicBezTo>
                    <a:pt x="435" y="3546"/>
                    <a:pt x="220" y="4225"/>
                    <a:pt x="158" y="4689"/>
                  </a:cubicBezTo>
                  <a:cubicBezTo>
                    <a:pt x="0" y="5912"/>
                    <a:pt x="883" y="6882"/>
                    <a:pt x="1769" y="7264"/>
                  </a:cubicBezTo>
                  <a:cubicBezTo>
                    <a:pt x="2095" y="7403"/>
                    <a:pt x="2444" y="7510"/>
                    <a:pt x="2825" y="7590"/>
                  </a:cubicBezTo>
                  <a:lnTo>
                    <a:pt x="4534" y="10064"/>
                  </a:lnTo>
                  <a:lnTo>
                    <a:pt x="5121" y="7807"/>
                  </a:lnTo>
                  <a:cubicBezTo>
                    <a:pt x="5213" y="7814"/>
                    <a:pt x="5302" y="7816"/>
                    <a:pt x="5390" y="7820"/>
                  </a:cubicBezTo>
                  <a:cubicBezTo>
                    <a:pt x="5521" y="7826"/>
                    <a:pt x="5652" y="7830"/>
                    <a:pt x="5782" y="7840"/>
                  </a:cubicBezTo>
                  <a:cubicBezTo>
                    <a:pt x="5843" y="7846"/>
                    <a:pt x="5934" y="7859"/>
                    <a:pt x="6026" y="7871"/>
                  </a:cubicBezTo>
                  <a:cubicBezTo>
                    <a:pt x="6230" y="7901"/>
                    <a:pt x="6491" y="7937"/>
                    <a:pt x="6791" y="7937"/>
                  </a:cubicBezTo>
                  <a:cubicBezTo>
                    <a:pt x="6799" y="7937"/>
                    <a:pt x="6807" y="7937"/>
                    <a:pt x="6816" y="7937"/>
                  </a:cubicBezTo>
                  <a:lnTo>
                    <a:pt x="7240" y="8107"/>
                  </a:lnTo>
                  <a:lnTo>
                    <a:pt x="7634" y="7931"/>
                  </a:lnTo>
                  <a:cubicBezTo>
                    <a:pt x="8018" y="7920"/>
                    <a:pt x="8383" y="7889"/>
                    <a:pt x="8703" y="7857"/>
                  </a:cubicBezTo>
                  <a:cubicBezTo>
                    <a:pt x="9128" y="7814"/>
                    <a:pt x="9587" y="7744"/>
                    <a:pt x="10070" y="7533"/>
                  </a:cubicBezTo>
                  <a:cubicBezTo>
                    <a:pt x="10726" y="7249"/>
                    <a:pt x="11229" y="6769"/>
                    <a:pt x="11526" y="6146"/>
                  </a:cubicBezTo>
                  <a:cubicBezTo>
                    <a:pt x="11856" y="5450"/>
                    <a:pt x="11893" y="4685"/>
                    <a:pt x="11629" y="3928"/>
                  </a:cubicBezTo>
                  <a:cubicBezTo>
                    <a:pt x="11360" y="3163"/>
                    <a:pt x="10847" y="2572"/>
                    <a:pt x="10100" y="2174"/>
                  </a:cubicBezTo>
                  <a:cubicBezTo>
                    <a:pt x="9852" y="2040"/>
                    <a:pt x="9630" y="1977"/>
                    <a:pt x="9483" y="1932"/>
                  </a:cubicBezTo>
                  <a:cubicBezTo>
                    <a:pt x="9460" y="1928"/>
                    <a:pt x="9436" y="1919"/>
                    <a:pt x="9421" y="1915"/>
                  </a:cubicBezTo>
                  <a:cubicBezTo>
                    <a:pt x="9411" y="1911"/>
                    <a:pt x="9399" y="1907"/>
                    <a:pt x="9384" y="1901"/>
                  </a:cubicBezTo>
                  <a:cubicBezTo>
                    <a:pt x="9323" y="1813"/>
                    <a:pt x="9255" y="1720"/>
                    <a:pt x="9179" y="1630"/>
                  </a:cubicBezTo>
                  <a:cubicBezTo>
                    <a:pt x="8471" y="773"/>
                    <a:pt x="7677" y="280"/>
                    <a:pt x="6758" y="122"/>
                  </a:cubicBezTo>
                  <a:cubicBezTo>
                    <a:pt x="6509" y="41"/>
                    <a:pt x="6250" y="1"/>
                    <a:pt x="5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1113347" y="574872"/>
              <a:ext cx="290057" cy="420799"/>
            </a:xfrm>
            <a:custGeom>
              <a:rect b="b" l="l" r="r" t="t"/>
              <a:pathLst>
                <a:path extrusionOk="0" h="10898" w="7512">
                  <a:moveTo>
                    <a:pt x="4151" y="3447"/>
                  </a:moveTo>
                  <a:cubicBezTo>
                    <a:pt x="4163" y="3447"/>
                    <a:pt x="4177" y="3447"/>
                    <a:pt x="4192" y="3451"/>
                  </a:cubicBezTo>
                  <a:cubicBezTo>
                    <a:pt x="4204" y="3689"/>
                    <a:pt x="4204" y="3945"/>
                    <a:pt x="4206" y="4214"/>
                  </a:cubicBezTo>
                  <a:cubicBezTo>
                    <a:pt x="4206" y="4329"/>
                    <a:pt x="4206" y="4448"/>
                    <a:pt x="4208" y="4565"/>
                  </a:cubicBezTo>
                  <a:lnTo>
                    <a:pt x="4204" y="4899"/>
                  </a:lnTo>
                  <a:cubicBezTo>
                    <a:pt x="4179" y="5061"/>
                    <a:pt x="4169" y="5207"/>
                    <a:pt x="4159" y="5330"/>
                  </a:cubicBezTo>
                  <a:cubicBezTo>
                    <a:pt x="4153" y="5416"/>
                    <a:pt x="4145" y="5533"/>
                    <a:pt x="4136" y="5566"/>
                  </a:cubicBezTo>
                  <a:cubicBezTo>
                    <a:pt x="4073" y="5789"/>
                    <a:pt x="4040" y="5988"/>
                    <a:pt x="4013" y="6148"/>
                  </a:cubicBezTo>
                  <a:cubicBezTo>
                    <a:pt x="4003" y="6204"/>
                    <a:pt x="3995" y="6257"/>
                    <a:pt x="3983" y="6315"/>
                  </a:cubicBezTo>
                  <a:cubicBezTo>
                    <a:pt x="3958" y="6421"/>
                    <a:pt x="3929" y="6532"/>
                    <a:pt x="3898" y="6643"/>
                  </a:cubicBezTo>
                  <a:cubicBezTo>
                    <a:pt x="3765" y="6684"/>
                    <a:pt x="3708" y="6686"/>
                    <a:pt x="3697" y="6686"/>
                  </a:cubicBezTo>
                  <a:lnTo>
                    <a:pt x="3695" y="6686"/>
                  </a:lnTo>
                  <a:cubicBezTo>
                    <a:pt x="3490" y="6633"/>
                    <a:pt x="3424" y="6590"/>
                    <a:pt x="3418" y="6590"/>
                  </a:cubicBezTo>
                  <a:cubicBezTo>
                    <a:pt x="3412" y="6575"/>
                    <a:pt x="3404" y="6565"/>
                    <a:pt x="3404" y="6563"/>
                  </a:cubicBezTo>
                  <a:cubicBezTo>
                    <a:pt x="3398" y="6518"/>
                    <a:pt x="3392" y="6473"/>
                    <a:pt x="3383" y="6432"/>
                  </a:cubicBezTo>
                  <a:cubicBezTo>
                    <a:pt x="3611" y="5933"/>
                    <a:pt x="3638" y="5389"/>
                    <a:pt x="3468" y="4870"/>
                  </a:cubicBezTo>
                  <a:cubicBezTo>
                    <a:pt x="3802" y="4595"/>
                    <a:pt x="4106" y="4150"/>
                    <a:pt x="4151" y="3447"/>
                  </a:cubicBezTo>
                  <a:close/>
                  <a:moveTo>
                    <a:pt x="2352" y="1"/>
                  </a:moveTo>
                  <a:cubicBezTo>
                    <a:pt x="1538" y="1"/>
                    <a:pt x="841" y="564"/>
                    <a:pt x="673" y="1372"/>
                  </a:cubicBezTo>
                  <a:lnTo>
                    <a:pt x="634" y="1516"/>
                  </a:lnTo>
                  <a:lnTo>
                    <a:pt x="628" y="1713"/>
                  </a:lnTo>
                  <a:cubicBezTo>
                    <a:pt x="624" y="2047"/>
                    <a:pt x="638" y="2435"/>
                    <a:pt x="766" y="2837"/>
                  </a:cubicBezTo>
                  <a:cubicBezTo>
                    <a:pt x="532" y="3126"/>
                    <a:pt x="238" y="3570"/>
                    <a:pt x="113" y="4173"/>
                  </a:cubicBezTo>
                  <a:cubicBezTo>
                    <a:pt x="0" y="4719"/>
                    <a:pt x="70" y="5184"/>
                    <a:pt x="185" y="5549"/>
                  </a:cubicBezTo>
                  <a:cubicBezTo>
                    <a:pt x="113" y="5804"/>
                    <a:pt x="64" y="6073"/>
                    <a:pt x="41" y="6368"/>
                  </a:cubicBezTo>
                  <a:cubicBezTo>
                    <a:pt x="15" y="6694"/>
                    <a:pt x="80" y="6961"/>
                    <a:pt x="138" y="7129"/>
                  </a:cubicBezTo>
                  <a:cubicBezTo>
                    <a:pt x="224" y="7658"/>
                    <a:pt x="452" y="8161"/>
                    <a:pt x="817" y="8627"/>
                  </a:cubicBezTo>
                  <a:cubicBezTo>
                    <a:pt x="1303" y="9248"/>
                    <a:pt x="1980" y="9659"/>
                    <a:pt x="2885" y="9889"/>
                  </a:cubicBezTo>
                  <a:cubicBezTo>
                    <a:pt x="3148" y="9956"/>
                    <a:pt x="3417" y="9989"/>
                    <a:pt x="3693" y="9989"/>
                  </a:cubicBezTo>
                  <a:cubicBezTo>
                    <a:pt x="3923" y="9989"/>
                    <a:pt x="4158" y="9966"/>
                    <a:pt x="4399" y="9919"/>
                  </a:cubicBezTo>
                  <a:lnTo>
                    <a:pt x="4842" y="10898"/>
                  </a:lnTo>
                  <a:lnTo>
                    <a:pt x="6728" y="8590"/>
                  </a:lnTo>
                  <a:lnTo>
                    <a:pt x="6822" y="8333"/>
                  </a:lnTo>
                  <a:cubicBezTo>
                    <a:pt x="6984" y="7898"/>
                    <a:pt x="7109" y="7476"/>
                    <a:pt x="7206" y="7041"/>
                  </a:cubicBezTo>
                  <a:cubicBezTo>
                    <a:pt x="7232" y="6920"/>
                    <a:pt x="7253" y="6799"/>
                    <a:pt x="7273" y="6678"/>
                  </a:cubicBezTo>
                  <a:cubicBezTo>
                    <a:pt x="7284" y="6616"/>
                    <a:pt x="7296" y="6534"/>
                    <a:pt x="7304" y="6507"/>
                  </a:cubicBezTo>
                  <a:cubicBezTo>
                    <a:pt x="7411" y="6142"/>
                    <a:pt x="7435" y="5814"/>
                    <a:pt x="7452" y="5574"/>
                  </a:cubicBezTo>
                  <a:cubicBezTo>
                    <a:pt x="7460" y="5482"/>
                    <a:pt x="7466" y="5385"/>
                    <a:pt x="7476" y="5338"/>
                  </a:cubicBezTo>
                  <a:lnTo>
                    <a:pt x="7501" y="5197"/>
                  </a:lnTo>
                  <a:lnTo>
                    <a:pt x="7509" y="4563"/>
                  </a:lnTo>
                  <a:lnTo>
                    <a:pt x="7509" y="4544"/>
                  </a:lnTo>
                  <a:cubicBezTo>
                    <a:pt x="7509" y="4431"/>
                    <a:pt x="7507" y="4318"/>
                    <a:pt x="7507" y="4204"/>
                  </a:cubicBezTo>
                  <a:cubicBezTo>
                    <a:pt x="7507" y="3836"/>
                    <a:pt x="7505" y="3461"/>
                    <a:pt x="7474" y="3061"/>
                  </a:cubicBezTo>
                  <a:cubicBezTo>
                    <a:pt x="7470" y="2995"/>
                    <a:pt x="7468" y="2938"/>
                    <a:pt x="7460" y="2880"/>
                  </a:cubicBezTo>
                  <a:lnTo>
                    <a:pt x="7511" y="2673"/>
                  </a:lnTo>
                  <a:lnTo>
                    <a:pt x="7355" y="2203"/>
                  </a:lnTo>
                  <a:cubicBezTo>
                    <a:pt x="7339" y="2154"/>
                    <a:pt x="7323" y="2006"/>
                    <a:pt x="7306" y="1896"/>
                  </a:cubicBezTo>
                  <a:cubicBezTo>
                    <a:pt x="7300" y="1824"/>
                    <a:pt x="7290" y="1750"/>
                    <a:pt x="7279" y="1678"/>
                  </a:cubicBezTo>
                  <a:lnTo>
                    <a:pt x="7142" y="732"/>
                  </a:lnTo>
                  <a:lnTo>
                    <a:pt x="6256" y="377"/>
                  </a:lnTo>
                  <a:cubicBezTo>
                    <a:pt x="5994" y="275"/>
                    <a:pt x="5717" y="221"/>
                    <a:pt x="5441" y="221"/>
                  </a:cubicBezTo>
                  <a:cubicBezTo>
                    <a:pt x="5363" y="221"/>
                    <a:pt x="5286" y="225"/>
                    <a:pt x="5209" y="234"/>
                  </a:cubicBezTo>
                  <a:cubicBezTo>
                    <a:pt x="5162" y="234"/>
                    <a:pt x="5025" y="215"/>
                    <a:pt x="4922" y="201"/>
                  </a:cubicBezTo>
                  <a:cubicBezTo>
                    <a:pt x="4787" y="180"/>
                    <a:pt x="4635" y="160"/>
                    <a:pt x="4461" y="148"/>
                  </a:cubicBezTo>
                  <a:cubicBezTo>
                    <a:pt x="4296" y="137"/>
                    <a:pt x="4130" y="129"/>
                    <a:pt x="3962" y="121"/>
                  </a:cubicBezTo>
                  <a:cubicBezTo>
                    <a:pt x="3679" y="111"/>
                    <a:pt x="3433" y="100"/>
                    <a:pt x="3232" y="59"/>
                  </a:cubicBezTo>
                  <a:cubicBezTo>
                    <a:pt x="3012" y="14"/>
                    <a:pt x="2819" y="7"/>
                    <a:pt x="2672" y="7"/>
                  </a:cubicBezTo>
                  <a:cubicBezTo>
                    <a:pt x="2638" y="7"/>
                    <a:pt x="2606" y="8"/>
                    <a:pt x="2577" y="8"/>
                  </a:cubicBezTo>
                  <a:lnTo>
                    <a:pt x="2514" y="8"/>
                  </a:lnTo>
                  <a:cubicBezTo>
                    <a:pt x="2459" y="3"/>
                    <a:pt x="2406" y="1"/>
                    <a:pt x="2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574725" y="171099"/>
              <a:ext cx="764257" cy="307935"/>
            </a:xfrm>
            <a:custGeom>
              <a:rect b="b" l="l" r="r" t="t"/>
              <a:pathLst>
                <a:path extrusionOk="0" h="7975" w="19793">
                  <a:moveTo>
                    <a:pt x="9650" y="0"/>
                  </a:moveTo>
                  <a:cubicBezTo>
                    <a:pt x="9466" y="0"/>
                    <a:pt x="9282" y="18"/>
                    <a:pt x="9099" y="55"/>
                  </a:cubicBezTo>
                  <a:cubicBezTo>
                    <a:pt x="8710" y="135"/>
                    <a:pt x="8412" y="289"/>
                    <a:pt x="8215" y="392"/>
                  </a:cubicBezTo>
                  <a:lnTo>
                    <a:pt x="8123" y="439"/>
                  </a:lnTo>
                  <a:cubicBezTo>
                    <a:pt x="8031" y="484"/>
                    <a:pt x="7938" y="527"/>
                    <a:pt x="7844" y="574"/>
                  </a:cubicBezTo>
                  <a:cubicBezTo>
                    <a:pt x="7612" y="685"/>
                    <a:pt x="7372" y="800"/>
                    <a:pt x="7126" y="931"/>
                  </a:cubicBezTo>
                  <a:cubicBezTo>
                    <a:pt x="6882" y="1058"/>
                    <a:pt x="6642" y="1192"/>
                    <a:pt x="6397" y="1327"/>
                  </a:cubicBezTo>
                  <a:cubicBezTo>
                    <a:pt x="6104" y="1489"/>
                    <a:pt x="5827" y="1643"/>
                    <a:pt x="5548" y="1789"/>
                  </a:cubicBezTo>
                  <a:cubicBezTo>
                    <a:pt x="5253" y="1941"/>
                    <a:pt x="4920" y="2097"/>
                    <a:pt x="4494" y="2279"/>
                  </a:cubicBezTo>
                  <a:cubicBezTo>
                    <a:pt x="3934" y="2521"/>
                    <a:pt x="3339" y="2794"/>
                    <a:pt x="2676" y="3122"/>
                  </a:cubicBezTo>
                  <a:cubicBezTo>
                    <a:pt x="2268" y="3323"/>
                    <a:pt x="1847" y="3531"/>
                    <a:pt x="1420" y="3769"/>
                  </a:cubicBezTo>
                  <a:cubicBezTo>
                    <a:pt x="1067" y="3964"/>
                    <a:pt x="784" y="4189"/>
                    <a:pt x="542" y="4462"/>
                  </a:cubicBezTo>
                  <a:cubicBezTo>
                    <a:pt x="183" y="4866"/>
                    <a:pt x="1" y="5418"/>
                    <a:pt x="46" y="5974"/>
                  </a:cubicBezTo>
                  <a:cubicBezTo>
                    <a:pt x="87" y="6522"/>
                    <a:pt x="345" y="7029"/>
                    <a:pt x="756" y="7367"/>
                  </a:cubicBezTo>
                  <a:lnTo>
                    <a:pt x="1492" y="7974"/>
                  </a:lnTo>
                  <a:lnTo>
                    <a:pt x="2387" y="7636"/>
                  </a:lnTo>
                  <a:cubicBezTo>
                    <a:pt x="2875" y="7451"/>
                    <a:pt x="3310" y="7265"/>
                    <a:pt x="3712" y="7061"/>
                  </a:cubicBezTo>
                  <a:cubicBezTo>
                    <a:pt x="3833" y="7000"/>
                    <a:pt x="3977" y="6938"/>
                    <a:pt x="4130" y="6873"/>
                  </a:cubicBezTo>
                  <a:cubicBezTo>
                    <a:pt x="4291" y="6803"/>
                    <a:pt x="4455" y="6731"/>
                    <a:pt x="4615" y="6653"/>
                  </a:cubicBezTo>
                  <a:cubicBezTo>
                    <a:pt x="4773" y="6579"/>
                    <a:pt x="4931" y="6495"/>
                    <a:pt x="5087" y="6413"/>
                  </a:cubicBezTo>
                  <a:cubicBezTo>
                    <a:pt x="5240" y="6331"/>
                    <a:pt x="5386" y="6255"/>
                    <a:pt x="5517" y="6196"/>
                  </a:cubicBezTo>
                  <a:cubicBezTo>
                    <a:pt x="5819" y="6058"/>
                    <a:pt x="6092" y="5908"/>
                    <a:pt x="6330" y="5771"/>
                  </a:cubicBezTo>
                  <a:lnTo>
                    <a:pt x="6459" y="5699"/>
                  </a:lnTo>
                  <a:cubicBezTo>
                    <a:pt x="6605" y="5621"/>
                    <a:pt x="6750" y="5541"/>
                    <a:pt x="6900" y="5463"/>
                  </a:cubicBezTo>
                  <a:cubicBezTo>
                    <a:pt x="7068" y="5377"/>
                    <a:pt x="7235" y="5287"/>
                    <a:pt x="7403" y="5194"/>
                  </a:cubicBezTo>
                  <a:cubicBezTo>
                    <a:pt x="7645" y="5059"/>
                    <a:pt x="7901" y="4926"/>
                    <a:pt x="8215" y="4770"/>
                  </a:cubicBezTo>
                  <a:cubicBezTo>
                    <a:pt x="8414" y="4669"/>
                    <a:pt x="8615" y="4565"/>
                    <a:pt x="8818" y="4462"/>
                  </a:cubicBezTo>
                  <a:cubicBezTo>
                    <a:pt x="9112" y="4312"/>
                    <a:pt x="9395" y="4167"/>
                    <a:pt x="9676" y="4027"/>
                  </a:cubicBezTo>
                  <a:cubicBezTo>
                    <a:pt x="9844" y="4109"/>
                    <a:pt x="10004" y="4181"/>
                    <a:pt x="10148" y="4247"/>
                  </a:cubicBezTo>
                  <a:cubicBezTo>
                    <a:pt x="10240" y="4288"/>
                    <a:pt x="10330" y="4329"/>
                    <a:pt x="10423" y="4372"/>
                  </a:cubicBezTo>
                  <a:cubicBezTo>
                    <a:pt x="10603" y="4454"/>
                    <a:pt x="10788" y="4538"/>
                    <a:pt x="10987" y="4624"/>
                  </a:cubicBezTo>
                  <a:cubicBezTo>
                    <a:pt x="11061" y="4653"/>
                    <a:pt x="11133" y="4690"/>
                    <a:pt x="11204" y="4727"/>
                  </a:cubicBezTo>
                  <a:cubicBezTo>
                    <a:pt x="11379" y="4811"/>
                    <a:pt x="11594" y="4918"/>
                    <a:pt x="11851" y="5006"/>
                  </a:cubicBezTo>
                  <a:cubicBezTo>
                    <a:pt x="11900" y="5020"/>
                    <a:pt x="11994" y="5069"/>
                    <a:pt x="12082" y="5110"/>
                  </a:cubicBezTo>
                  <a:cubicBezTo>
                    <a:pt x="12197" y="5168"/>
                    <a:pt x="12316" y="5223"/>
                    <a:pt x="12435" y="5275"/>
                  </a:cubicBezTo>
                  <a:cubicBezTo>
                    <a:pt x="12589" y="5338"/>
                    <a:pt x="12739" y="5408"/>
                    <a:pt x="12887" y="5478"/>
                  </a:cubicBezTo>
                  <a:cubicBezTo>
                    <a:pt x="13071" y="5564"/>
                    <a:pt x="13242" y="5627"/>
                    <a:pt x="13393" y="5687"/>
                  </a:cubicBezTo>
                  <a:cubicBezTo>
                    <a:pt x="13510" y="5734"/>
                    <a:pt x="13623" y="5777"/>
                    <a:pt x="13701" y="5816"/>
                  </a:cubicBezTo>
                  <a:cubicBezTo>
                    <a:pt x="13910" y="5919"/>
                    <a:pt x="14105" y="5984"/>
                    <a:pt x="14249" y="6034"/>
                  </a:cubicBezTo>
                  <a:lnTo>
                    <a:pt x="14337" y="6064"/>
                  </a:lnTo>
                  <a:cubicBezTo>
                    <a:pt x="14477" y="6114"/>
                    <a:pt x="14618" y="6159"/>
                    <a:pt x="14760" y="6208"/>
                  </a:cubicBezTo>
                  <a:cubicBezTo>
                    <a:pt x="15020" y="6298"/>
                    <a:pt x="15271" y="6380"/>
                    <a:pt x="15498" y="6473"/>
                  </a:cubicBezTo>
                  <a:cubicBezTo>
                    <a:pt x="15911" y="6637"/>
                    <a:pt x="16344" y="6784"/>
                    <a:pt x="16791" y="6914"/>
                  </a:cubicBezTo>
                  <a:cubicBezTo>
                    <a:pt x="16830" y="6924"/>
                    <a:pt x="16867" y="6936"/>
                    <a:pt x="16906" y="6949"/>
                  </a:cubicBezTo>
                  <a:cubicBezTo>
                    <a:pt x="17119" y="7016"/>
                    <a:pt x="17410" y="7109"/>
                    <a:pt x="17776" y="7133"/>
                  </a:cubicBezTo>
                  <a:lnTo>
                    <a:pt x="18902" y="7211"/>
                  </a:lnTo>
                  <a:lnTo>
                    <a:pt x="19384" y="6190"/>
                  </a:lnTo>
                  <a:cubicBezTo>
                    <a:pt x="19792" y="5324"/>
                    <a:pt x="19599" y="4396"/>
                    <a:pt x="18881" y="3775"/>
                  </a:cubicBezTo>
                  <a:cubicBezTo>
                    <a:pt x="18555" y="3490"/>
                    <a:pt x="18163" y="3295"/>
                    <a:pt x="17683" y="3176"/>
                  </a:cubicBezTo>
                  <a:cubicBezTo>
                    <a:pt x="17593" y="3155"/>
                    <a:pt x="17472" y="3108"/>
                    <a:pt x="17363" y="3063"/>
                  </a:cubicBezTo>
                  <a:cubicBezTo>
                    <a:pt x="16924" y="2888"/>
                    <a:pt x="16477" y="2722"/>
                    <a:pt x="16001" y="2558"/>
                  </a:cubicBezTo>
                  <a:cubicBezTo>
                    <a:pt x="15859" y="2486"/>
                    <a:pt x="15732" y="2441"/>
                    <a:pt x="15630" y="2406"/>
                  </a:cubicBezTo>
                  <a:cubicBezTo>
                    <a:pt x="15459" y="2322"/>
                    <a:pt x="15312" y="2273"/>
                    <a:pt x="15209" y="2240"/>
                  </a:cubicBezTo>
                  <a:cubicBezTo>
                    <a:pt x="15065" y="2166"/>
                    <a:pt x="14934" y="2113"/>
                    <a:pt x="14834" y="2068"/>
                  </a:cubicBezTo>
                  <a:cubicBezTo>
                    <a:pt x="14813" y="2062"/>
                    <a:pt x="14797" y="2051"/>
                    <a:pt x="14776" y="2043"/>
                  </a:cubicBezTo>
                  <a:lnTo>
                    <a:pt x="14157" y="1719"/>
                  </a:lnTo>
                  <a:lnTo>
                    <a:pt x="14085" y="1729"/>
                  </a:lnTo>
                  <a:lnTo>
                    <a:pt x="13921" y="1649"/>
                  </a:lnTo>
                  <a:lnTo>
                    <a:pt x="13806" y="1594"/>
                  </a:lnTo>
                  <a:cubicBezTo>
                    <a:pt x="13754" y="1573"/>
                    <a:pt x="13689" y="1547"/>
                    <a:pt x="13664" y="1532"/>
                  </a:cubicBezTo>
                  <a:cubicBezTo>
                    <a:pt x="13342" y="1358"/>
                    <a:pt x="13024" y="1206"/>
                    <a:pt x="12718" y="1061"/>
                  </a:cubicBezTo>
                  <a:cubicBezTo>
                    <a:pt x="12608" y="1009"/>
                    <a:pt x="12501" y="958"/>
                    <a:pt x="12390" y="905"/>
                  </a:cubicBezTo>
                  <a:cubicBezTo>
                    <a:pt x="12033" y="732"/>
                    <a:pt x="11611" y="533"/>
                    <a:pt x="11145" y="361"/>
                  </a:cubicBezTo>
                  <a:cubicBezTo>
                    <a:pt x="11063" y="332"/>
                    <a:pt x="10981" y="306"/>
                    <a:pt x="10895" y="279"/>
                  </a:cubicBezTo>
                  <a:cubicBezTo>
                    <a:pt x="10872" y="275"/>
                    <a:pt x="10849" y="267"/>
                    <a:pt x="10827" y="258"/>
                  </a:cubicBezTo>
                  <a:cubicBezTo>
                    <a:pt x="10449" y="87"/>
                    <a:pt x="10050" y="0"/>
                    <a:pt x="9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1185979" y="606920"/>
              <a:ext cx="352069" cy="394774"/>
            </a:xfrm>
            <a:custGeom>
              <a:rect b="b" l="l" r="r" t="t"/>
              <a:pathLst>
                <a:path extrusionOk="0" h="10224" w="9118">
                  <a:moveTo>
                    <a:pt x="4932" y="1"/>
                  </a:moveTo>
                  <a:cubicBezTo>
                    <a:pt x="4490" y="1"/>
                    <a:pt x="4126" y="127"/>
                    <a:pt x="3882" y="231"/>
                  </a:cubicBezTo>
                  <a:lnTo>
                    <a:pt x="2692" y="27"/>
                  </a:lnTo>
                  <a:lnTo>
                    <a:pt x="2307" y="1488"/>
                  </a:lnTo>
                  <a:cubicBezTo>
                    <a:pt x="2214" y="1835"/>
                    <a:pt x="2241" y="2130"/>
                    <a:pt x="2272" y="2325"/>
                  </a:cubicBezTo>
                  <a:lnTo>
                    <a:pt x="2237" y="2758"/>
                  </a:lnTo>
                  <a:lnTo>
                    <a:pt x="292" y="3045"/>
                  </a:lnTo>
                  <a:lnTo>
                    <a:pt x="2138" y="4032"/>
                  </a:lnTo>
                  <a:lnTo>
                    <a:pt x="2130" y="4124"/>
                  </a:lnTo>
                  <a:lnTo>
                    <a:pt x="2130" y="4124"/>
                  </a:lnTo>
                  <a:lnTo>
                    <a:pt x="2282" y="4110"/>
                  </a:lnTo>
                  <a:lnTo>
                    <a:pt x="2313" y="4124"/>
                  </a:lnTo>
                  <a:lnTo>
                    <a:pt x="2292" y="6143"/>
                  </a:lnTo>
                  <a:lnTo>
                    <a:pt x="2292" y="6143"/>
                  </a:lnTo>
                  <a:lnTo>
                    <a:pt x="4223" y="5838"/>
                  </a:lnTo>
                  <a:cubicBezTo>
                    <a:pt x="4317" y="5823"/>
                    <a:pt x="4364" y="5821"/>
                    <a:pt x="4385" y="5821"/>
                  </a:cubicBezTo>
                  <a:cubicBezTo>
                    <a:pt x="4479" y="5844"/>
                    <a:pt x="4559" y="5889"/>
                    <a:pt x="4645" y="5971"/>
                  </a:cubicBezTo>
                  <a:cubicBezTo>
                    <a:pt x="4707" y="6030"/>
                    <a:pt x="4773" y="6151"/>
                    <a:pt x="4838" y="6336"/>
                  </a:cubicBezTo>
                  <a:cubicBezTo>
                    <a:pt x="4840" y="6350"/>
                    <a:pt x="4840" y="6379"/>
                    <a:pt x="4838" y="6422"/>
                  </a:cubicBezTo>
                  <a:lnTo>
                    <a:pt x="4836" y="6480"/>
                  </a:lnTo>
                  <a:cubicBezTo>
                    <a:pt x="4834" y="6484"/>
                    <a:pt x="4834" y="6490"/>
                    <a:pt x="4834" y="6498"/>
                  </a:cubicBezTo>
                  <a:cubicBezTo>
                    <a:pt x="4742" y="6494"/>
                    <a:pt x="4650" y="6490"/>
                    <a:pt x="4561" y="6480"/>
                  </a:cubicBezTo>
                  <a:cubicBezTo>
                    <a:pt x="4211" y="6439"/>
                    <a:pt x="3882" y="6422"/>
                    <a:pt x="3564" y="6408"/>
                  </a:cubicBezTo>
                  <a:cubicBezTo>
                    <a:pt x="3402" y="6400"/>
                    <a:pt x="3240" y="6391"/>
                    <a:pt x="3078" y="6379"/>
                  </a:cubicBezTo>
                  <a:lnTo>
                    <a:pt x="2438" y="6334"/>
                  </a:lnTo>
                  <a:lnTo>
                    <a:pt x="1935" y="6734"/>
                  </a:lnTo>
                  <a:cubicBezTo>
                    <a:pt x="1562" y="7027"/>
                    <a:pt x="1390" y="7382"/>
                    <a:pt x="1308" y="7575"/>
                  </a:cubicBezTo>
                  <a:lnTo>
                    <a:pt x="1" y="9411"/>
                  </a:lnTo>
                  <a:lnTo>
                    <a:pt x="2294" y="10029"/>
                  </a:lnTo>
                  <a:cubicBezTo>
                    <a:pt x="2590" y="10109"/>
                    <a:pt x="2846" y="10121"/>
                    <a:pt x="3019" y="10129"/>
                  </a:cubicBezTo>
                  <a:cubicBezTo>
                    <a:pt x="3043" y="10132"/>
                    <a:pt x="3072" y="10132"/>
                    <a:pt x="3101" y="10134"/>
                  </a:cubicBezTo>
                  <a:cubicBezTo>
                    <a:pt x="3419" y="10207"/>
                    <a:pt x="3719" y="10219"/>
                    <a:pt x="3963" y="10219"/>
                  </a:cubicBezTo>
                  <a:cubicBezTo>
                    <a:pt x="4021" y="10219"/>
                    <a:pt x="4075" y="10218"/>
                    <a:pt x="4126" y="10218"/>
                  </a:cubicBezTo>
                  <a:lnTo>
                    <a:pt x="4260" y="10218"/>
                  </a:lnTo>
                  <a:lnTo>
                    <a:pt x="4498" y="10222"/>
                  </a:lnTo>
                  <a:cubicBezTo>
                    <a:pt x="4621" y="10222"/>
                    <a:pt x="4746" y="10224"/>
                    <a:pt x="4877" y="10224"/>
                  </a:cubicBezTo>
                  <a:cubicBezTo>
                    <a:pt x="5370" y="10224"/>
                    <a:pt x="5905" y="10205"/>
                    <a:pt x="6465" y="10101"/>
                  </a:cubicBezTo>
                  <a:cubicBezTo>
                    <a:pt x="6990" y="9996"/>
                    <a:pt x="7672" y="9811"/>
                    <a:pt x="8279" y="9280"/>
                  </a:cubicBezTo>
                  <a:cubicBezTo>
                    <a:pt x="8820" y="8802"/>
                    <a:pt x="9118" y="8078"/>
                    <a:pt x="9073" y="7335"/>
                  </a:cubicBezTo>
                  <a:cubicBezTo>
                    <a:pt x="9044" y="6880"/>
                    <a:pt x="8890" y="6453"/>
                    <a:pt x="8634" y="6102"/>
                  </a:cubicBezTo>
                  <a:cubicBezTo>
                    <a:pt x="8615" y="5844"/>
                    <a:pt x="8570" y="5581"/>
                    <a:pt x="8496" y="5325"/>
                  </a:cubicBezTo>
                  <a:cubicBezTo>
                    <a:pt x="8386" y="4945"/>
                    <a:pt x="8240" y="4502"/>
                    <a:pt x="7975" y="4061"/>
                  </a:cubicBezTo>
                  <a:cubicBezTo>
                    <a:pt x="7934" y="3991"/>
                    <a:pt x="7887" y="3917"/>
                    <a:pt x="7834" y="3837"/>
                  </a:cubicBezTo>
                  <a:cubicBezTo>
                    <a:pt x="8022" y="3248"/>
                    <a:pt x="7949" y="2641"/>
                    <a:pt x="7657" y="2163"/>
                  </a:cubicBezTo>
                  <a:cubicBezTo>
                    <a:pt x="7590" y="1702"/>
                    <a:pt x="7380" y="1269"/>
                    <a:pt x="7042" y="899"/>
                  </a:cubicBezTo>
                  <a:cubicBezTo>
                    <a:pt x="6623" y="446"/>
                    <a:pt x="6133" y="282"/>
                    <a:pt x="5868" y="192"/>
                  </a:cubicBezTo>
                  <a:cubicBezTo>
                    <a:pt x="5837" y="181"/>
                    <a:pt x="5811" y="173"/>
                    <a:pt x="5780" y="161"/>
                  </a:cubicBezTo>
                  <a:cubicBezTo>
                    <a:pt x="5477" y="44"/>
                    <a:pt x="5191" y="1"/>
                    <a:pt x="4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535030" y="196159"/>
              <a:ext cx="798545" cy="278821"/>
            </a:xfrm>
            <a:custGeom>
              <a:rect b="b" l="l" r="r" t="t"/>
              <a:pathLst>
                <a:path extrusionOk="0" h="7221" w="20681">
                  <a:moveTo>
                    <a:pt x="10699" y="1"/>
                  </a:moveTo>
                  <a:cubicBezTo>
                    <a:pt x="10311" y="1"/>
                    <a:pt x="9924" y="88"/>
                    <a:pt x="9557" y="264"/>
                  </a:cubicBezTo>
                  <a:cubicBezTo>
                    <a:pt x="9139" y="461"/>
                    <a:pt x="8732" y="668"/>
                    <a:pt x="8338" y="871"/>
                  </a:cubicBezTo>
                  <a:cubicBezTo>
                    <a:pt x="8144" y="972"/>
                    <a:pt x="7951" y="1072"/>
                    <a:pt x="7756" y="1169"/>
                  </a:cubicBezTo>
                  <a:cubicBezTo>
                    <a:pt x="7407" y="1345"/>
                    <a:pt x="7116" y="1495"/>
                    <a:pt x="6818" y="1661"/>
                  </a:cubicBezTo>
                  <a:cubicBezTo>
                    <a:pt x="6675" y="1741"/>
                    <a:pt x="6531" y="1817"/>
                    <a:pt x="6383" y="1895"/>
                  </a:cubicBezTo>
                  <a:cubicBezTo>
                    <a:pt x="6213" y="1985"/>
                    <a:pt x="6041" y="2077"/>
                    <a:pt x="5870" y="2172"/>
                  </a:cubicBezTo>
                  <a:lnTo>
                    <a:pt x="5733" y="2248"/>
                  </a:lnTo>
                  <a:cubicBezTo>
                    <a:pt x="5538" y="2358"/>
                    <a:pt x="5353" y="2461"/>
                    <a:pt x="5187" y="2539"/>
                  </a:cubicBezTo>
                  <a:cubicBezTo>
                    <a:pt x="4962" y="2638"/>
                    <a:pt x="4750" y="2750"/>
                    <a:pt x="4566" y="2849"/>
                  </a:cubicBezTo>
                  <a:cubicBezTo>
                    <a:pt x="4449" y="2910"/>
                    <a:pt x="4332" y="2972"/>
                    <a:pt x="4213" y="3031"/>
                  </a:cubicBezTo>
                  <a:cubicBezTo>
                    <a:pt x="4094" y="3087"/>
                    <a:pt x="3973" y="3140"/>
                    <a:pt x="3854" y="3191"/>
                  </a:cubicBezTo>
                  <a:cubicBezTo>
                    <a:pt x="3671" y="3271"/>
                    <a:pt x="3464" y="3360"/>
                    <a:pt x="3253" y="3466"/>
                  </a:cubicBezTo>
                  <a:cubicBezTo>
                    <a:pt x="2957" y="3616"/>
                    <a:pt x="2633" y="3756"/>
                    <a:pt x="2255" y="3897"/>
                  </a:cubicBezTo>
                  <a:lnTo>
                    <a:pt x="1" y="4740"/>
                  </a:lnTo>
                  <a:lnTo>
                    <a:pt x="1599" y="6542"/>
                  </a:lnTo>
                  <a:cubicBezTo>
                    <a:pt x="1993" y="6987"/>
                    <a:pt x="2530" y="7221"/>
                    <a:pt x="3109" y="7221"/>
                  </a:cubicBezTo>
                  <a:cubicBezTo>
                    <a:pt x="3372" y="7221"/>
                    <a:pt x="3642" y="7172"/>
                    <a:pt x="3923" y="7075"/>
                  </a:cubicBezTo>
                  <a:cubicBezTo>
                    <a:pt x="4354" y="6921"/>
                    <a:pt x="4750" y="6745"/>
                    <a:pt x="5132" y="6570"/>
                  </a:cubicBezTo>
                  <a:lnTo>
                    <a:pt x="5280" y="6503"/>
                  </a:lnTo>
                  <a:cubicBezTo>
                    <a:pt x="5520" y="6392"/>
                    <a:pt x="5727" y="6287"/>
                    <a:pt x="5913" y="6183"/>
                  </a:cubicBezTo>
                  <a:cubicBezTo>
                    <a:pt x="6078" y="6090"/>
                    <a:pt x="6260" y="5998"/>
                    <a:pt x="6455" y="5900"/>
                  </a:cubicBezTo>
                  <a:cubicBezTo>
                    <a:pt x="6564" y="5846"/>
                    <a:pt x="6668" y="5795"/>
                    <a:pt x="6777" y="5740"/>
                  </a:cubicBezTo>
                  <a:cubicBezTo>
                    <a:pt x="6851" y="5701"/>
                    <a:pt x="6927" y="5664"/>
                    <a:pt x="7005" y="5627"/>
                  </a:cubicBezTo>
                  <a:cubicBezTo>
                    <a:pt x="7149" y="5555"/>
                    <a:pt x="7315" y="5475"/>
                    <a:pt x="7485" y="5380"/>
                  </a:cubicBezTo>
                  <a:cubicBezTo>
                    <a:pt x="7731" y="5241"/>
                    <a:pt x="7984" y="5110"/>
                    <a:pt x="8254" y="4970"/>
                  </a:cubicBezTo>
                  <a:cubicBezTo>
                    <a:pt x="8390" y="4898"/>
                    <a:pt x="8527" y="4827"/>
                    <a:pt x="8665" y="4755"/>
                  </a:cubicBezTo>
                  <a:cubicBezTo>
                    <a:pt x="8739" y="4716"/>
                    <a:pt x="8814" y="4679"/>
                    <a:pt x="8892" y="4642"/>
                  </a:cubicBezTo>
                  <a:cubicBezTo>
                    <a:pt x="9018" y="4582"/>
                    <a:pt x="9141" y="4521"/>
                    <a:pt x="9264" y="4453"/>
                  </a:cubicBezTo>
                  <a:cubicBezTo>
                    <a:pt x="9426" y="4367"/>
                    <a:pt x="9590" y="4283"/>
                    <a:pt x="9754" y="4195"/>
                  </a:cubicBezTo>
                  <a:cubicBezTo>
                    <a:pt x="9900" y="4119"/>
                    <a:pt x="10045" y="4041"/>
                    <a:pt x="10193" y="3961"/>
                  </a:cubicBezTo>
                  <a:cubicBezTo>
                    <a:pt x="10265" y="3924"/>
                    <a:pt x="10337" y="3885"/>
                    <a:pt x="10408" y="3844"/>
                  </a:cubicBezTo>
                  <a:cubicBezTo>
                    <a:pt x="10515" y="3784"/>
                    <a:pt x="10618" y="3729"/>
                    <a:pt x="10706" y="3684"/>
                  </a:cubicBezTo>
                  <a:lnTo>
                    <a:pt x="10737" y="3700"/>
                  </a:lnTo>
                  <a:cubicBezTo>
                    <a:pt x="10969" y="3813"/>
                    <a:pt x="11202" y="3920"/>
                    <a:pt x="11438" y="4028"/>
                  </a:cubicBezTo>
                  <a:cubicBezTo>
                    <a:pt x="11584" y="4098"/>
                    <a:pt x="11734" y="4166"/>
                    <a:pt x="11882" y="4236"/>
                  </a:cubicBezTo>
                  <a:cubicBezTo>
                    <a:pt x="12358" y="4459"/>
                    <a:pt x="12782" y="4646"/>
                    <a:pt x="13182" y="4810"/>
                  </a:cubicBezTo>
                  <a:cubicBezTo>
                    <a:pt x="13353" y="4880"/>
                    <a:pt x="13531" y="4962"/>
                    <a:pt x="13718" y="5046"/>
                  </a:cubicBezTo>
                  <a:cubicBezTo>
                    <a:pt x="13939" y="5147"/>
                    <a:pt x="14165" y="5249"/>
                    <a:pt x="14409" y="5346"/>
                  </a:cubicBezTo>
                  <a:cubicBezTo>
                    <a:pt x="14975" y="5575"/>
                    <a:pt x="15492" y="5766"/>
                    <a:pt x="15987" y="5928"/>
                  </a:cubicBezTo>
                  <a:cubicBezTo>
                    <a:pt x="16139" y="5978"/>
                    <a:pt x="16288" y="6029"/>
                    <a:pt x="16438" y="6082"/>
                  </a:cubicBezTo>
                  <a:cubicBezTo>
                    <a:pt x="16631" y="6150"/>
                    <a:pt x="16824" y="6215"/>
                    <a:pt x="17019" y="6279"/>
                  </a:cubicBezTo>
                  <a:lnTo>
                    <a:pt x="17132" y="6316"/>
                  </a:lnTo>
                  <a:cubicBezTo>
                    <a:pt x="17193" y="6334"/>
                    <a:pt x="17277" y="6359"/>
                    <a:pt x="17304" y="6371"/>
                  </a:cubicBezTo>
                  <a:cubicBezTo>
                    <a:pt x="17521" y="6478"/>
                    <a:pt x="17978" y="6702"/>
                    <a:pt x="18562" y="6702"/>
                  </a:cubicBezTo>
                  <a:cubicBezTo>
                    <a:pt x="18705" y="6702"/>
                    <a:pt x="18856" y="6689"/>
                    <a:pt x="19013" y="6657"/>
                  </a:cubicBezTo>
                  <a:cubicBezTo>
                    <a:pt x="20080" y="6441"/>
                    <a:pt x="20511" y="5602"/>
                    <a:pt x="20560" y="4952"/>
                  </a:cubicBezTo>
                  <a:lnTo>
                    <a:pt x="20681" y="3294"/>
                  </a:lnTo>
                  <a:lnTo>
                    <a:pt x="19060" y="3183"/>
                  </a:lnTo>
                  <a:cubicBezTo>
                    <a:pt x="19027" y="3177"/>
                    <a:pt x="18968" y="3159"/>
                    <a:pt x="18925" y="3144"/>
                  </a:cubicBezTo>
                  <a:cubicBezTo>
                    <a:pt x="18859" y="3122"/>
                    <a:pt x="18793" y="3101"/>
                    <a:pt x="18730" y="3085"/>
                  </a:cubicBezTo>
                  <a:cubicBezTo>
                    <a:pt x="18389" y="2986"/>
                    <a:pt x="18059" y="2873"/>
                    <a:pt x="17749" y="2750"/>
                  </a:cubicBezTo>
                  <a:cubicBezTo>
                    <a:pt x="17439" y="2625"/>
                    <a:pt x="17134" y="2525"/>
                    <a:pt x="16842" y="2426"/>
                  </a:cubicBezTo>
                  <a:cubicBezTo>
                    <a:pt x="16713" y="2381"/>
                    <a:pt x="16586" y="2338"/>
                    <a:pt x="16459" y="2295"/>
                  </a:cubicBezTo>
                  <a:lnTo>
                    <a:pt x="16331" y="2252"/>
                  </a:lnTo>
                  <a:cubicBezTo>
                    <a:pt x="16282" y="2235"/>
                    <a:pt x="16212" y="2213"/>
                    <a:pt x="16198" y="2205"/>
                  </a:cubicBezTo>
                  <a:cubicBezTo>
                    <a:pt x="15981" y="2096"/>
                    <a:pt x="15780" y="2020"/>
                    <a:pt x="15601" y="1950"/>
                  </a:cubicBezTo>
                  <a:cubicBezTo>
                    <a:pt x="15490" y="1909"/>
                    <a:pt x="15390" y="1872"/>
                    <a:pt x="15314" y="1835"/>
                  </a:cubicBezTo>
                  <a:cubicBezTo>
                    <a:pt x="15094" y="1733"/>
                    <a:pt x="14916" y="1653"/>
                    <a:pt x="14746" y="1581"/>
                  </a:cubicBezTo>
                  <a:cubicBezTo>
                    <a:pt x="14680" y="1554"/>
                    <a:pt x="14616" y="1519"/>
                    <a:pt x="14551" y="1489"/>
                  </a:cubicBezTo>
                  <a:cubicBezTo>
                    <a:pt x="14391" y="1411"/>
                    <a:pt x="14188" y="1310"/>
                    <a:pt x="13947" y="1228"/>
                  </a:cubicBezTo>
                  <a:cubicBezTo>
                    <a:pt x="13890" y="1208"/>
                    <a:pt x="13787" y="1158"/>
                    <a:pt x="13691" y="1109"/>
                  </a:cubicBezTo>
                  <a:cubicBezTo>
                    <a:pt x="13570" y="1052"/>
                    <a:pt x="13435" y="986"/>
                    <a:pt x="13277" y="920"/>
                  </a:cubicBezTo>
                  <a:cubicBezTo>
                    <a:pt x="13141" y="863"/>
                    <a:pt x="12998" y="797"/>
                    <a:pt x="12844" y="725"/>
                  </a:cubicBezTo>
                  <a:cubicBezTo>
                    <a:pt x="12739" y="676"/>
                    <a:pt x="12634" y="627"/>
                    <a:pt x="12526" y="580"/>
                  </a:cubicBezTo>
                  <a:cubicBezTo>
                    <a:pt x="12349" y="500"/>
                    <a:pt x="12138" y="405"/>
                    <a:pt x="11941" y="305"/>
                  </a:cubicBezTo>
                  <a:cubicBezTo>
                    <a:pt x="11540" y="103"/>
                    <a:pt x="11118" y="1"/>
                    <a:pt x="10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471665" y="818170"/>
              <a:ext cx="334268" cy="303224"/>
            </a:xfrm>
            <a:custGeom>
              <a:rect b="b" l="l" r="r" t="t"/>
              <a:pathLst>
                <a:path extrusionOk="0" h="7853" w="8657">
                  <a:moveTo>
                    <a:pt x="6864" y="1"/>
                  </a:moveTo>
                  <a:cubicBezTo>
                    <a:pt x="6513" y="1"/>
                    <a:pt x="6233" y="98"/>
                    <a:pt x="6020" y="213"/>
                  </a:cubicBezTo>
                  <a:cubicBezTo>
                    <a:pt x="5969" y="227"/>
                    <a:pt x="5901" y="243"/>
                    <a:pt x="5829" y="268"/>
                  </a:cubicBezTo>
                  <a:cubicBezTo>
                    <a:pt x="5788" y="270"/>
                    <a:pt x="5729" y="270"/>
                    <a:pt x="5681" y="272"/>
                  </a:cubicBezTo>
                  <a:lnTo>
                    <a:pt x="5634" y="274"/>
                  </a:lnTo>
                  <a:cubicBezTo>
                    <a:pt x="5522" y="277"/>
                    <a:pt x="5409" y="278"/>
                    <a:pt x="5295" y="278"/>
                  </a:cubicBezTo>
                  <a:cubicBezTo>
                    <a:pt x="4854" y="278"/>
                    <a:pt x="4402" y="259"/>
                    <a:pt x="3929" y="239"/>
                  </a:cubicBezTo>
                  <a:cubicBezTo>
                    <a:pt x="3593" y="227"/>
                    <a:pt x="3258" y="211"/>
                    <a:pt x="2922" y="202"/>
                  </a:cubicBezTo>
                  <a:lnTo>
                    <a:pt x="1004" y="159"/>
                  </a:lnTo>
                  <a:lnTo>
                    <a:pt x="1004" y="159"/>
                  </a:lnTo>
                  <a:lnTo>
                    <a:pt x="1119" y="1078"/>
                  </a:lnTo>
                  <a:lnTo>
                    <a:pt x="1119" y="1078"/>
                  </a:lnTo>
                  <a:lnTo>
                    <a:pt x="1" y="929"/>
                  </a:lnTo>
                  <a:lnTo>
                    <a:pt x="1911" y="3688"/>
                  </a:lnTo>
                  <a:cubicBezTo>
                    <a:pt x="1976" y="3801"/>
                    <a:pt x="2050" y="3910"/>
                    <a:pt x="2134" y="4008"/>
                  </a:cubicBezTo>
                  <a:lnTo>
                    <a:pt x="4797" y="7853"/>
                  </a:lnTo>
                  <a:lnTo>
                    <a:pt x="4994" y="5225"/>
                  </a:lnTo>
                  <a:lnTo>
                    <a:pt x="5519" y="4576"/>
                  </a:lnTo>
                  <a:cubicBezTo>
                    <a:pt x="5573" y="4511"/>
                    <a:pt x="5610" y="4474"/>
                    <a:pt x="5630" y="4453"/>
                  </a:cubicBezTo>
                  <a:cubicBezTo>
                    <a:pt x="5673" y="4445"/>
                    <a:pt x="5724" y="4433"/>
                    <a:pt x="5784" y="4416"/>
                  </a:cubicBezTo>
                  <a:lnTo>
                    <a:pt x="7503" y="5809"/>
                  </a:lnTo>
                  <a:lnTo>
                    <a:pt x="8322" y="3694"/>
                  </a:lnTo>
                  <a:cubicBezTo>
                    <a:pt x="8580" y="3027"/>
                    <a:pt x="8656" y="2322"/>
                    <a:pt x="8558" y="1470"/>
                  </a:cubicBezTo>
                  <a:lnTo>
                    <a:pt x="8396" y="63"/>
                  </a:lnTo>
                  <a:lnTo>
                    <a:pt x="6998" y="5"/>
                  </a:lnTo>
                  <a:cubicBezTo>
                    <a:pt x="6952" y="2"/>
                    <a:pt x="6907" y="1"/>
                    <a:pt x="68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34905" y="420769"/>
              <a:ext cx="261059" cy="246579"/>
            </a:xfrm>
            <a:custGeom>
              <a:rect b="b" l="l" r="r" t="t"/>
              <a:pathLst>
                <a:path extrusionOk="0" h="6386" w="6761">
                  <a:moveTo>
                    <a:pt x="3827" y="1"/>
                  </a:moveTo>
                  <a:cubicBezTo>
                    <a:pt x="3295" y="1"/>
                    <a:pt x="2773" y="156"/>
                    <a:pt x="2307" y="462"/>
                  </a:cubicBezTo>
                  <a:cubicBezTo>
                    <a:pt x="2009" y="657"/>
                    <a:pt x="1662" y="969"/>
                    <a:pt x="1416" y="1445"/>
                  </a:cubicBezTo>
                  <a:cubicBezTo>
                    <a:pt x="819" y="1771"/>
                    <a:pt x="399" y="2350"/>
                    <a:pt x="267" y="3047"/>
                  </a:cubicBezTo>
                  <a:cubicBezTo>
                    <a:pt x="1" y="4489"/>
                    <a:pt x="807" y="5770"/>
                    <a:pt x="2227" y="6163"/>
                  </a:cubicBezTo>
                  <a:cubicBezTo>
                    <a:pt x="2614" y="6272"/>
                    <a:pt x="3064" y="6385"/>
                    <a:pt x="3581" y="6385"/>
                  </a:cubicBezTo>
                  <a:cubicBezTo>
                    <a:pt x="3652" y="6385"/>
                    <a:pt x="3728" y="6381"/>
                    <a:pt x="3804" y="6377"/>
                  </a:cubicBezTo>
                  <a:lnTo>
                    <a:pt x="4477" y="6336"/>
                  </a:lnTo>
                  <a:lnTo>
                    <a:pt x="4928" y="5835"/>
                  </a:lnTo>
                  <a:cubicBezTo>
                    <a:pt x="5271" y="5452"/>
                    <a:pt x="5415" y="5054"/>
                    <a:pt x="5466" y="4729"/>
                  </a:cubicBezTo>
                  <a:lnTo>
                    <a:pt x="5720" y="4881"/>
                  </a:lnTo>
                  <a:lnTo>
                    <a:pt x="6365" y="3297"/>
                  </a:lnTo>
                  <a:cubicBezTo>
                    <a:pt x="6717" y="2811"/>
                    <a:pt x="6761" y="2333"/>
                    <a:pt x="6726" y="1999"/>
                  </a:cubicBezTo>
                  <a:lnTo>
                    <a:pt x="6652" y="1297"/>
                  </a:lnTo>
                  <a:lnTo>
                    <a:pt x="6057" y="835"/>
                  </a:lnTo>
                  <a:cubicBezTo>
                    <a:pt x="5866" y="686"/>
                    <a:pt x="5606" y="483"/>
                    <a:pt x="5242" y="325"/>
                  </a:cubicBezTo>
                  <a:cubicBezTo>
                    <a:pt x="5056" y="243"/>
                    <a:pt x="4887" y="193"/>
                    <a:pt x="4777" y="163"/>
                  </a:cubicBezTo>
                  <a:cubicBezTo>
                    <a:pt x="4752" y="154"/>
                    <a:pt x="4729" y="150"/>
                    <a:pt x="4707" y="142"/>
                  </a:cubicBezTo>
                  <a:cubicBezTo>
                    <a:pt x="4415" y="48"/>
                    <a:pt x="4120" y="1"/>
                    <a:pt x="3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1019786" y="176196"/>
              <a:ext cx="218817" cy="290405"/>
            </a:xfrm>
            <a:custGeom>
              <a:rect b="b" l="l" r="r" t="t"/>
              <a:pathLst>
                <a:path extrusionOk="0" h="7521" w="5667">
                  <a:moveTo>
                    <a:pt x="2037" y="0"/>
                  </a:moveTo>
                  <a:cubicBezTo>
                    <a:pt x="1357" y="0"/>
                    <a:pt x="906" y="278"/>
                    <a:pt x="641" y="524"/>
                  </a:cubicBezTo>
                  <a:cubicBezTo>
                    <a:pt x="353" y="789"/>
                    <a:pt x="13" y="1273"/>
                    <a:pt x="5" y="2073"/>
                  </a:cubicBezTo>
                  <a:cubicBezTo>
                    <a:pt x="3" y="2283"/>
                    <a:pt x="3" y="2496"/>
                    <a:pt x="3" y="2709"/>
                  </a:cubicBezTo>
                  <a:lnTo>
                    <a:pt x="0" y="4016"/>
                  </a:lnTo>
                  <a:lnTo>
                    <a:pt x="1779" y="4902"/>
                  </a:lnTo>
                  <a:lnTo>
                    <a:pt x="1779" y="4989"/>
                  </a:lnTo>
                  <a:lnTo>
                    <a:pt x="2313" y="5169"/>
                  </a:lnTo>
                  <a:lnTo>
                    <a:pt x="2916" y="5469"/>
                  </a:lnTo>
                  <a:lnTo>
                    <a:pt x="3314" y="5676"/>
                  </a:lnTo>
                  <a:lnTo>
                    <a:pt x="5667" y="7520"/>
                  </a:lnTo>
                  <a:lnTo>
                    <a:pt x="5427" y="3825"/>
                  </a:lnTo>
                  <a:cubicBezTo>
                    <a:pt x="5406" y="3532"/>
                    <a:pt x="5396" y="3294"/>
                    <a:pt x="5417" y="3087"/>
                  </a:cubicBezTo>
                  <a:cubicBezTo>
                    <a:pt x="5460" y="2609"/>
                    <a:pt x="5390" y="2190"/>
                    <a:pt x="5337" y="1887"/>
                  </a:cubicBezTo>
                  <a:cubicBezTo>
                    <a:pt x="5326" y="1821"/>
                    <a:pt x="5316" y="1759"/>
                    <a:pt x="5306" y="1698"/>
                  </a:cubicBezTo>
                  <a:cubicBezTo>
                    <a:pt x="5162" y="730"/>
                    <a:pt x="4379" y="44"/>
                    <a:pt x="3396" y="32"/>
                  </a:cubicBezTo>
                  <a:lnTo>
                    <a:pt x="3102" y="30"/>
                  </a:lnTo>
                  <a:cubicBezTo>
                    <a:pt x="2784" y="26"/>
                    <a:pt x="2483" y="24"/>
                    <a:pt x="2196" y="5"/>
                  </a:cubicBezTo>
                  <a:cubicBezTo>
                    <a:pt x="2142" y="2"/>
                    <a:pt x="2089" y="0"/>
                    <a:pt x="2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642685" y="331458"/>
              <a:ext cx="556561" cy="506442"/>
            </a:xfrm>
            <a:custGeom>
              <a:rect b="b" l="l" r="r" t="t"/>
              <a:pathLst>
                <a:path extrusionOk="0" h="13116" w="14414">
                  <a:moveTo>
                    <a:pt x="8140" y="3313"/>
                  </a:moveTo>
                  <a:cubicBezTo>
                    <a:pt x="8137" y="3325"/>
                    <a:pt x="8133" y="3339"/>
                    <a:pt x="8129" y="3356"/>
                  </a:cubicBezTo>
                  <a:cubicBezTo>
                    <a:pt x="8113" y="3440"/>
                    <a:pt x="8094" y="3544"/>
                    <a:pt x="8086" y="3663"/>
                  </a:cubicBezTo>
                  <a:cubicBezTo>
                    <a:pt x="7987" y="3676"/>
                    <a:pt x="7890" y="3682"/>
                    <a:pt x="7797" y="3682"/>
                  </a:cubicBezTo>
                  <a:cubicBezTo>
                    <a:pt x="7784" y="3682"/>
                    <a:pt x="7771" y="3682"/>
                    <a:pt x="7758" y="3682"/>
                  </a:cubicBezTo>
                  <a:lnTo>
                    <a:pt x="7758" y="3561"/>
                  </a:lnTo>
                  <a:cubicBezTo>
                    <a:pt x="7758" y="3479"/>
                    <a:pt x="7748" y="3397"/>
                    <a:pt x="7735" y="3315"/>
                  </a:cubicBezTo>
                  <a:cubicBezTo>
                    <a:pt x="7869" y="3313"/>
                    <a:pt x="8002" y="3313"/>
                    <a:pt x="8140" y="3313"/>
                  </a:cubicBezTo>
                  <a:close/>
                  <a:moveTo>
                    <a:pt x="3698" y="5668"/>
                  </a:moveTo>
                  <a:lnTo>
                    <a:pt x="3698" y="5668"/>
                  </a:lnTo>
                  <a:cubicBezTo>
                    <a:pt x="3991" y="5953"/>
                    <a:pt x="4354" y="6156"/>
                    <a:pt x="4759" y="6248"/>
                  </a:cubicBezTo>
                  <a:cubicBezTo>
                    <a:pt x="4814" y="6333"/>
                    <a:pt x="4875" y="6413"/>
                    <a:pt x="4947" y="6488"/>
                  </a:cubicBezTo>
                  <a:cubicBezTo>
                    <a:pt x="4855" y="6534"/>
                    <a:pt x="4728" y="6571"/>
                    <a:pt x="4584" y="6571"/>
                  </a:cubicBezTo>
                  <a:cubicBezTo>
                    <a:pt x="4293" y="6554"/>
                    <a:pt x="4026" y="6404"/>
                    <a:pt x="3862" y="6160"/>
                  </a:cubicBezTo>
                  <a:cubicBezTo>
                    <a:pt x="3764" y="6015"/>
                    <a:pt x="3706" y="5842"/>
                    <a:pt x="3698" y="5668"/>
                  </a:cubicBezTo>
                  <a:close/>
                  <a:moveTo>
                    <a:pt x="9145" y="7172"/>
                  </a:moveTo>
                  <a:cubicBezTo>
                    <a:pt x="9243" y="7278"/>
                    <a:pt x="9350" y="7377"/>
                    <a:pt x="9467" y="7463"/>
                  </a:cubicBezTo>
                  <a:cubicBezTo>
                    <a:pt x="9381" y="7551"/>
                    <a:pt x="9299" y="7635"/>
                    <a:pt x="9215" y="7715"/>
                  </a:cubicBezTo>
                  <a:cubicBezTo>
                    <a:pt x="8782" y="8124"/>
                    <a:pt x="8447" y="8538"/>
                    <a:pt x="8189" y="8981"/>
                  </a:cubicBezTo>
                  <a:cubicBezTo>
                    <a:pt x="8088" y="9156"/>
                    <a:pt x="8010" y="9320"/>
                    <a:pt x="7938" y="9467"/>
                  </a:cubicBezTo>
                  <a:cubicBezTo>
                    <a:pt x="7908" y="9529"/>
                    <a:pt x="7879" y="9593"/>
                    <a:pt x="7846" y="9654"/>
                  </a:cubicBezTo>
                  <a:cubicBezTo>
                    <a:pt x="7822" y="9699"/>
                    <a:pt x="7801" y="9728"/>
                    <a:pt x="7789" y="9748"/>
                  </a:cubicBezTo>
                  <a:cubicBezTo>
                    <a:pt x="7564" y="9801"/>
                    <a:pt x="7454" y="9811"/>
                    <a:pt x="7402" y="9811"/>
                  </a:cubicBezTo>
                  <a:cubicBezTo>
                    <a:pt x="7383" y="9811"/>
                    <a:pt x="7372" y="9809"/>
                    <a:pt x="7366" y="9808"/>
                  </a:cubicBezTo>
                  <a:cubicBezTo>
                    <a:pt x="7202" y="9759"/>
                    <a:pt x="7052" y="9728"/>
                    <a:pt x="6929" y="9705"/>
                  </a:cubicBezTo>
                  <a:cubicBezTo>
                    <a:pt x="6492" y="9098"/>
                    <a:pt x="5899" y="8712"/>
                    <a:pt x="5167" y="8563"/>
                  </a:cubicBezTo>
                  <a:cubicBezTo>
                    <a:pt x="5095" y="8550"/>
                    <a:pt x="5023" y="8538"/>
                    <a:pt x="4951" y="8522"/>
                  </a:cubicBezTo>
                  <a:cubicBezTo>
                    <a:pt x="4804" y="8495"/>
                    <a:pt x="4621" y="8460"/>
                    <a:pt x="4555" y="8429"/>
                  </a:cubicBezTo>
                  <a:cubicBezTo>
                    <a:pt x="4311" y="8321"/>
                    <a:pt x="4125" y="8214"/>
                    <a:pt x="3983" y="8105"/>
                  </a:cubicBezTo>
                  <a:lnTo>
                    <a:pt x="3983" y="8105"/>
                  </a:lnTo>
                  <a:cubicBezTo>
                    <a:pt x="4114" y="8128"/>
                    <a:pt x="4248" y="8140"/>
                    <a:pt x="4384" y="8140"/>
                  </a:cubicBezTo>
                  <a:cubicBezTo>
                    <a:pt x="4525" y="8140"/>
                    <a:pt x="4669" y="8127"/>
                    <a:pt x="4814" y="8101"/>
                  </a:cubicBezTo>
                  <a:cubicBezTo>
                    <a:pt x="5017" y="8066"/>
                    <a:pt x="5181" y="8003"/>
                    <a:pt x="5290" y="7955"/>
                  </a:cubicBezTo>
                  <a:cubicBezTo>
                    <a:pt x="5717" y="7840"/>
                    <a:pt x="6092" y="7600"/>
                    <a:pt x="6385" y="7258"/>
                  </a:cubicBezTo>
                  <a:cubicBezTo>
                    <a:pt x="6404" y="7264"/>
                    <a:pt x="6418" y="7268"/>
                    <a:pt x="6437" y="7270"/>
                  </a:cubicBezTo>
                  <a:cubicBezTo>
                    <a:pt x="6742" y="7344"/>
                    <a:pt x="7064" y="7382"/>
                    <a:pt x="7381" y="7382"/>
                  </a:cubicBezTo>
                  <a:cubicBezTo>
                    <a:pt x="7433" y="7382"/>
                    <a:pt x="7485" y="7381"/>
                    <a:pt x="7536" y="7379"/>
                  </a:cubicBezTo>
                  <a:cubicBezTo>
                    <a:pt x="7566" y="7379"/>
                    <a:pt x="7596" y="7380"/>
                    <a:pt x="7626" y="7380"/>
                  </a:cubicBezTo>
                  <a:cubicBezTo>
                    <a:pt x="8171" y="7380"/>
                    <a:pt x="8672" y="7308"/>
                    <a:pt x="9145" y="7172"/>
                  </a:cubicBezTo>
                  <a:close/>
                  <a:moveTo>
                    <a:pt x="8014" y="1"/>
                  </a:moveTo>
                  <a:cubicBezTo>
                    <a:pt x="7478" y="1"/>
                    <a:pt x="6887" y="12"/>
                    <a:pt x="6281" y="114"/>
                  </a:cubicBezTo>
                  <a:cubicBezTo>
                    <a:pt x="6195" y="129"/>
                    <a:pt x="6076" y="139"/>
                    <a:pt x="5953" y="149"/>
                  </a:cubicBezTo>
                  <a:cubicBezTo>
                    <a:pt x="5719" y="170"/>
                    <a:pt x="5429" y="196"/>
                    <a:pt x="5113" y="268"/>
                  </a:cubicBezTo>
                  <a:lnTo>
                    <a:pt x="5089" y="276"/>
                  </a:lnTo>
                  <a:cubicBezTo>
                    <a:pt x="4726" y="358"/>
                    <a:pt x="4319" y="451"/>
                    <a:pt x="3895" y="607"/>
                  </a:cubicBezTo>
                  <a:cubicBezTo>
                    <a:pt x="3376" y="799"/>
                    <a:pt x="2695" y="1083"/>
                    <a:pt x="2069" y="1591"/>
                  </a:cubicBezTo>
                  <a:cubicBezTo>
                    <a:pt x="1525" y="2032"/>
                    <a:pt x="1176" y="2539"/>
                    <a:pt x="930" y="2935"/>
                  </a:cubicBezTo>
                  <a:cubicBezTo>
                    <a:pt x="752" y="3224"/>
                    <a:pt x="620" y="3508"/>
                    <a:pt x="518" y="3733"/>
                  </a:cubicBezTo>
                  <a:cubicBezTo>
                    <a:pt x="352" y="4098"/>
                    <a:pt x="227" y="4474"/>
                    <a:pt x="140" y="4845"/>
                  </a:cubicBezTo>
                  <a:cubicBezTo>
                    <a:pt x="44" y="5286"/>
                    <a:pt x="1" y="5744"/>
                    <a:pt x="23" y="6175"/>
                  </a:cubicBezTo>
                  <a:cubicBezTo>
                    <a:pt x="28" y="7192"/>
                    <a:pt x="138" y="7771"/>
                    <a:pt x="499" y="8725"/>
                  </a:cubicBezTo>
                  <a:cubicBezTo>
                    <a:pt x="690" y="9221"/>
                    <a:pt x="938" y="9656"/>
                    <a:pt x="1242" y="10025"/>
                  </a:cubicBezTo>
                  <a:cubicBezTo>
                    <a:pt x="1874" y="10797"/>
                    <a:pt x="2668" y="11205"/>
                    <a:pt x="3205" y="11447"/>
                  </a:cubicBezTo>
                  <a:cubicBezTo>
                    <a:pt x="3628" y="11636"/>
                    <a:pt x="4022" y="11708"/>
                    <a:pt x="4340" y="11769"/>
                  </a:cubicBezTo>
                  <a:lnTo>
                    <a:pt x="4342" y="11769"/>
                  </a:lnTo>
                  <a:cubicBezTo>
                    <a:pt x="4553" y="12065"/>
                    <a:pt x="4929" y="12510"/>
                    <a:pt x="5587" y="12762"/>
                  </a:cubicBezTo>
                  <a:cubicBezTo>
                    <a:pt x="5858" y="12865"/>
                    <a:pt x="6100" y="12912"/>
                    <a:pt x="6281" y="12947"/>
                  </a:cubicBezTo>
                  <a:cubicBezTo>
                    <a:pt x="6334" y="12957"/>
                    <a:pt x="6408" y="12972"/>
                    <a:pt x="6435" y="12980"/>
                  </a:cubicBezTo>
                  <a:cubicBezTo>
                    <a:pt x="6771" y="13078"/>
                    <a:pt x="7093" y="13115"/>
                    <a:pt x="7401" y="13115"/>
                  </a:cubicBezTo>
                  <a:cubicBezTo>
                    <a:pt x="7840" y="13115"/>
                    <a:pt x="8240" y="13039"/>
                    <a:pt x="8562" y="12953"/>
                  </a:cubicBezTo>
                  <a:cubicBezTo>
                    <a:pt x="9533" y="12725"/>
                    <a:pt x="10275" y="12126"/>
                    <a:pt x="10772" y="11166"/>
                  </a:cubicBezTo>
                  <a:cubicBezTo>
                    <a:pt x="10815" y="11082"/>
                    <a:pt x="10856" y="10998"/>
                    <a:pt x="10899" y="10910"/>
                  </a:cubicBezTo>
                  <a:cubicBezTo>
                    <a:pt x="10950" y="10805"/>
                    <a:pt x="10999" y="10709"/>
                    <a:pt x="11040" y="10637"/>
                  </a:cubicBezTo>
                  <a:cubicBezTo>
                    <a:pt x="11137" y="10473"/>
                    <a:pt x="11278" y="10302"/>
                    <a:pt x="11475" y="10116"/>
                  </a:cubicBezTo>
                  <a:cubicBezTo>
                    <a:pt x="11793" y="9816"/>
                    <a:pt x="12109" y="9474"/>
                    <a:pt x="12419" y="9100"/>
                  </a:cubicBezTo>
                  <a:cubicBezTo>
                    <a:pt x="12766" y="8684"/>
                    <a:pt x="13125" y="8224"/>
                    <a:pt x="13392" y="7644"/>
                  </a:cubicBezTo>
                  <a:cubicBezTo>
                    <a:pt x="13431" y="7557"/>
                    <a:pt x="13465" y="7473"/>
                    <a:pt x="13502" y="7389"/>
                  </a:cubicBezTo>
                  <a:cubicBezTo>
                    <a:pt x="13531" y="7326"/>
                    <a:pt x="13570" y="7233"/>
                    <a:pt x="13584" y="7204"/>
                  </a:cubicBezTo>
                  <a:cubicBezTo>
                    <a:pt x="13880" y="6706"/>
                    <a:pt x="14097" y="6156"/>
                    <a:pt x="14229" y="5567"/>
                  </a:cubicBezTo>
                  <a:cubicBezTo>
                    <a:pt x="14413" y="4741"/>
                    <a:pt x="14346" y="3897"/>
                    <a:pt x="14030" y="3128"/>
                  </a:cubicBezTo>
                  <a:cubicBezTo>
                    <a:pt x="13913" y="2835"/>
                    <a:pt x="13753" y="2490"/>
                    <a:pt x="13490" y="2156"/>
                  </a:cubicBezTo>
                  <a:cubicBezTo>
                    <a:pt x="12938" y="1452"/>
                    <a:pt x="12245" y="1097"/>
                    <a:pt x="11691" y="806"/>
                  </a:cubicBezTo>
                  <a:lnTo>
                    <a:pt x="11603" y="760"/>
                  </a:lnTo>
                  <a:cubicBezTo>
                    <a:pt x="11114" y="506"/>
                    <a:pt x="10618" y="323"/>
                    <a:pt x="10119" y="219"/>
                  </a:cubicBezTo>
                  <a:lnTo>
                    <a:pt x="9984" y="188"/>
                  </a:lnTo>
                  <a:cubicBezTo>
                    <a:pt x="9596" y="104"/>
                    <a:pt x="9122" y="3"/>
                    <a:pt x="8579" y="1"/>
                  </a:cubicBezTo>
                  <a:lnTo>
                    <a:pt x="8283" y="1"/>
                  </a:lnTo>
                  <a:cubicBezTo>
                    <a:pt x="8195" y="1"/>
                    <a:pt x="8105" y="1"/>
                    <a:pt x="8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786482" y="734033"/>
              <a:ext cx="399446" cy="442422"/>
            </a:xfrm>
            <a:custGeom>
              <a:rect b="b" l="l" r="r" t="t"/>
              <a:pathLst>
                <a:path extrusionOk="0" h="11458" w="10345">
                  <a:moveTo>
                    <a:pt x="3453" y="3337"/>
                  </a:moveTo>
                  <a:cubicBezTo>
                    <a:pt x="3468" y="3344"/>
                    <a:pt x="3480" y="3352"/>
                    <a:pt x="3498" y="3358"/>
                  </a:cubicBezTo>
                  <a:cubicBezTo>
                    <a:pt x="3624" y="3424"/>
                    <a:pt x="3775" y="3522"/>
                    <a:pt x="3935" y="3629"/>
                  </a:cubicBezTo>
                  <a:cubicBezTo>
                    <a:pt x="4233" y="3820"/>
                    <a:pt x="4569" y="4041"/>
                    <a:pt x="4992" y="4216"/>
                  </a:cubicBezTo>
                  <a:cubicBezTo>
                    <a:pt x="5396" y="4380"/>
                    <a:pt x="5839" y="4486"/>
                    <a:pt x="6385" y="4548"/>
                  </a:cubicBezTo>
                  <a:cubicBezTo>
                    <a:pt x="6652" y="4579"/>
                    <a:pt x="6765" y="4607"/>
                    <a:pt x="6812" y="4626"/>
                  </a:cubicBezTo>
                  <a:cubicBezTo>
                    <a:pt x="6914" y="4737"/>
                    <a:pt x="6939" y="4819"/>
                    <a:pt x="6916" y="4983"/>
                  </a:cubicBezTo>
                  <a:cubicBezTo>
                    <a:pt x="6908" y="5038"/>
                    <a:pt x="6826" y="5182"/>
                    <a:pt x="6672" y="5405"/>
                  </a:cubicBezTo>
                  <a:cubicBezTo>
                    <a:pt x="6299" y="5947"/>
                    <a:pt x="6051" y="6567"/>
                    <a:pt x="5932" y="7246"/>
                  </a:cubicBezTo>
                  <a:cubicBezTo>
                    <a:pt x="5891" y="7486"/>
                    <a:pt x="5841" y="7716"/>
                    <a:pt x="5786" y="7937"/>
                  </a:cubicBezTo>
                  <a:cubicBezTo>
                    <a:pt x="5657" y="7816"/>
                    <a:pt x="5616" y="7742"/>
                    <a:pt x="5593" y="7693"/>
                  </a:cubicBezTo>
                  <a:cubicBezTo>
                    <a:pt x="5259" y="6956"/>
                    <a:pt x="4709" y="6536"/>
                    <a:pt x="4381" y="6286"/>
                  </a:cubicBezTo>
                  <a:cubicBezTo>
                    <a:pt x="4344" y="6255"/>
                    <a:pt x="4256" y="6144"/>
                    <a:pt x="4188" y="6062"/>
                  </a:cubicBezTo>
                  <a:cubicBezTo>
                    <a:pt x="4153" y="6019"/>
                    <a:pt x="4116" y="5976"/>
                    <a:pt x="4077" y="5929"/>
                  </a:cubicBezTo>
                  <a:cubicBezTo>
                    <a:pt x="3974" y="5803"/>
                    <a:pt x="3868" y="5568"/>
                    <a:pt x="3753" y="5315"/>
                  </a:cubicBezTo>
                  <a:cubicBezTo>
                    <a:pt x="3697" y="5192"/>
                    <a:pt x="3642" y="5073"/>
                    <a:pt x="3583" y="4952"/>
                  </a:cubicBezTo>
                  <a:cubicBezTo>
                    <a:pt x="3513" y="4810"/>
                    <a:pt x="3416" y="4603"/>
                    <a:pt x="3369" y="4427"/>
                  </a:cubicBezTo>
                  <a:cubicBezTo>
                    <a:pt x="3338" y="4304"/>
                    <a:pt x="3326" y="4160"/>
                    <a:pt x="3336" y="4000"/>
                  </a:cubicBezTo>
                  <a:lnTo>
                    <a:pt x="3345" y="3885"/>
                  </a:lnTo>
                  <a:lnTo>
                    <a:pt x="3334" y="3770"/>
                  </a:lnTo>
                  <a:cubicBezTo>
                    <a:pt x="3328" y="3701"/>
                    <a:pt x="3328" y="3660"/>
                    <a:pt x="3332" y="3641"/>
                  </a:cubicBezTo>
                  <a:cubicBezTo>
                    <a:pt x="3386" y="3485"/>
                    <a:pt x="3427" y="3391"/>
                    <a:pt x="3453" y="3337"/>
                  </a:cubicBezTo>
                  <a:close/>
                  <a:moveTo>
                    <a:pt x="3400" y="0"/>
                  </a:moveTo>
                  <a:cubicBezTo>
                    <a:pt x="2797" y="0"/>
                    <a:pt x="2290" y="175"/>
                    <a:pt x="1911" y="371"/>
                  </a:cubicBezTo>
                  <a:cubicBezTo>
                    <a:pt x="751" y="972"/>
                    <a:pt x="374" y="2063"/>
                    <a:pt x="193" y="2591"/>
                  </a:cubicBezTo>
                  <a:cubicBezTo>
                    <a:pt x="56" y="2985"/>
                    <a:pt x="1" y="3413"/>
                    <a:pt x="25" y="3898"/>
                  </a:cubicBezTo>
                  <a:cubicBezTo>
                    <a:pt x="5" y="4369"/>
                    <a:pt x="54" y="4827"/>
                    <a:pt x="167" y="5260"/>
                  </a:cubicBezTo>
                  <a:cubicBezTo>
                    <a:pt x="261" y="5619"/>
                    <a:pt x="399" y="5970"/>
                    <a:pt x="608" y="6400"/>
                  </a:cubicBezTo>
                  <a:cubicBezTo>
                    <a:pt x="655" y="6495"/>
                    <a:pt x="698" y="6591"/>
                    <a:pt x="741" y="6686"/>
                  </a:cubicBezTo>
                  <a:cubicBezTo>
                    <a:pt x="924" y="7080"/>
                    <a:pt x="1147" y="7572"/>
                    <a:pt x="1531" y="8038"/>
                  </a:cubicBezTo>
                  <a:lnTo>
                    <a:pt x="1615" y="8140"/>
                  </a:lnTo>
                  <a:cubicBezTo>
                    <a:pt x="1790" y="8356"/>
                    <a:pt x="2030" y="8647"/>
                    <a:pt x="2372" y="8912"/>
                  </a:cubicBezTo>
                  <a:cubicBezTo>
                    <a:pt x="2423" y="8949"/>
                    <a:pt x="2547" y="9041"/>
                    <a:pt x="2600" y="9096"/>
                  </a:cubicBezTo>
                  <a:cubicBezTo>
                    <a:pt x="2832" y="9591"/>
                    <a:pt x="3168" y="10032"/>
                    <a:pt x="3626" y="10440"/>
                  </a:cubicBezTo>
                  <a:cubicBezTo>
                    <a:pt x="4241" y="10988"/>
                    <a:pt x="4988" y="11314"/>
                    <a:pt x="5903" y="11437"/>
                  </a:cubicBezTo>
                  <a:cubicBezTo>
                    <a:pt x="5991" y="11447"/>
                    <a:pt x="6094" y="11458"/>
                    <a:pt x="6209" y="11458"/>
                  </a:cubicBezTo>
                  <a:cubicBezTo>
                    <a:pt x="6693" y="11458"/>
                    <a:pt x="7401" y="11310"/>
                    <a:pt x="8067" y="10617"/>
                  </a:cubicBezTo>
                  <a:cubicBezTo>
                    <a:pt x="8433" y="10239"/>
                    <a:pt x="8697" y="9767"/>
                    <a:pt x="8872" y="9178"/>
                  </a:cubicBezTo>
                  <a:cubicBezTo>
                    <a:pt x="8999" y="8747"/>
                    <a:pt x="9108" y="8282"/>
                    <a:pt x="9190" y="7800"/>
                  </a:cubicBezTo>
                  <a:cubicBezTo>
                    <a:pt x="9224" y="7595"/>
                    <a:pt x="9288" y="7430"/>
                    <a:pt x="9389" y="7285"/>
                  </a:cubicBezTo>
                  <a:cubicBezTo>
                    <a:pt x="9746" y="6770"/>
                    <a:pt x="10088" y="6183"/>
                    <a:pt x="10191" y="5407"/>
                  </a:cubicBezTo>
                  <a:cubicBezTo>
                    <a:pt x="10345" y="4220"/>
                    <a:pt x="9965" y="3102"/>
                    <a:pt x="9124" y="2258"/>
                  </a:cubicBezTo>
                  <a:cubicBezTo>
                    <a:pt x="8396" y="1528"/>
                    <a:pt x="7518" y="1343"/>
                    <a:pt x="6752" y="1255"/>
                  </a:cubicBezTo>
                  <a:cubicBezTo>
                    <a:pt x="6527" y="1230"/>
                    <a:pt x="6363" y="1198"/>
                    <a:pt x="6252" y="1150"/>
                  </a:cubicBezTo>
                  <a:cubicBezTo>
                    <a:pt x="6116" y="1095"/>
                    <a:pt x="5934" y="976"/>
                    <a:pt x="5743" y="851"/>
                  </a:cubicBezTo>
                  <a:cubicBezTo>
                    <a:pt x="5521" y="707"/>
                    <a:pt x="5275" y="545"/>
                    <a:pt x="4986" y="400"/>
                  </a:cubicBezTo>
                  <a:cubicBezTo>
                    <a:pt x="4408" y="108"/>
                    <a:pt x="3874" y="0"/>
                    <a:pt x="3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938659" y="679048"/>
              <a:ext cx="160049" cy="165339"/>
            </a:xfrm>
            <a:custGeom>
              <a:rect b="b" l="l" r="r" t="t"/>
              <a:pathLst>
                <a:path extrusionOk="0" h="4282" w="4145">
                  <a:moveTo>
                    <a:pt x="2119" y="974"/>
                  </a:moveTo>
                  <a:cubicBezTo>
                    <a:pt x="2639" y="974"/>
                    <a:pt x="3053" y="1305"/>
                    <a:pt x="3254" y="1688"/>
                  </a:cubicBezTo>
                  <a:cubicBezTo>
                    <a:pt x="3396" y="1953"/>
                    <a:pt x="3427" y="2254"/>
                    <a:pt x="3341" y="2521"/>
                  </a:cubicBezTo>
                  <a:cubicBezTo>
                    <a:pt x="3250" y="2790"/>
                    <a:pt x="3043" y="3024"/>
                    <a:pt x="2766" y="3159"/>
                  </a:cubicBezTo>
                  <a:cubicBezTo>
                    <a:pt x="2557" y="3262"/>
                    <a:pt x="2340" y="3312"/>
                    <a:pt x="2130" y="3312"/>
                  </a:cubicBezTo>
                  <a:cubicBezTo>
                    <a:pt x="1643" y="3312"/>
                    <a:pt x="1193" y="3046"/>
                    <a:pt x="961" y="2574"/>
                  </a:cubicBezTo>
                  <a:cubicBezTo>
                    <a:pt x="862" y="2377"/>
                    <a:pt x="840" y="2203"/>
                    <a:pt x="834" y="2131"/>
                  </a:cubicBezTo>
                  <a:lnTo>
                    <a:pt x="834" y="2131"/>
                  </a:lnTo>
                  <a:lnTo>
                    <a:pt x="2485" y="2160"/>
                  </a:lnTo>
                  <a:lnTo>
                    <a:pt x="854" y="1957"/>
                  </a:lnTo>
                  <a:cubicBezTo>
                    <a:pt x="955" y="1565"/>
                    <a:pt x="1310" y="1136"/>
                    <a:pt x="1804" y="1013"/>
                  </a:cubicBezTo>
                  <a:cubicBezTo>
                    <a:pt x="1912" y="986"/>
                    <a:pt x="2018" y="974"/>
                    <a:pt x="2119" y="974"/>
                  </a:cubicBezTo>
                  <a:close/>
                  <a:moveTo>
                    <a:pt x="2126" y="1"/>
                  </a:moveTo>
                  <a:cubicBezTo>
                    <a:pt x="1848" y="1"/>
                    <a:pt x="1569" y="61"/>
                    <a:pt x="1310" y="188"/>
                  </a:cubicBezTo>
                  <a:cubicBezTo>
                    <a:pt x="786" y="445"/>
                    <a:pt x="378" y="921"/>
                    <a:pt x="191" y="1495"/>
                  </a:cubicBezTo>
                  <a:cubicBezTo>
                    <a:pt x="1" y="2076"/>
                    <a:pt x="52" y="2708"/>
                    <a:pt x="329" y="3231"/>
                  </a:cubicBezTo>
                  <a:cubicBezTo>
                    <a:pt x="676" y="3883"/>
                    <a:pt x="1377" y="4281"/>
                    <a:pt x="2112" y="4281"/>
                  </a:cubicBezTo>
                  <a:cubicBezTo>
                    <a:pt x="2274" y="4281"/>
                    <a:pt x="2438" y="4263"/>
                    <a:pt x="2592" y="4222"/>
                  </a:cubicBezTo>
                  <a:cubicBezTo>
                    <a:pt x="3006" y="4119"/>
                    <a:pt x="3989" y="3732"/>
                    <a:pt x="4120" y="2375"/>
                  </a:cubicBezTo>
                  <a:lnTo>
                    <a:pt x="4133" y="2271"/>
                  </a:lnTo>
                  <a:lnTo>
                    <a:pt x="4135" y="2181"/>
                  </a:lnTo>
                  <a:cubicBezTo>
                    <a:pt x="4137" y="1979"/>
                    <a:pt x="4145" y="1563"/>
                    <a:pt x="3919" y="1108"/>
                  </a:cubicBezTo>
                  <a:cubicBezTo>
                    <a:pt x="3578" y="414"/>
                    <a:pt x="2855" y="1"/>
                    <a:pt x="2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972253" y="712487"/>
              <a:ext cx="161246" cy="161439"/>
            </a:xfrm>
            <a:custGeom>
              <a:rect b="b" l="l" r="r" t="t"/>
              <a:pathLst>
                <a:path extrusionOk="0" h="4181" w="4176">
                  <a:moveTo>
                    <a:pt x="2163" y="874"/>
                  </a:moveTo>
                  <a:cubicBezTo>
                    <a:pt x="2276" y="874"/>
                    <a:pt x="2388" y="889"/>
                    <a:pt x="2495" y="921"/>
                  </a:cubicBezTo>
                  <a:cubicBezTo>
                    <a:pt x="2885" y="1038"/>
                    <a:pt x="3205" y="1317"/>
                    <a:pt x="3332" y="1653"/>
                  </a:cubicBezTo>
                  <a:cubicBezTo>
                    <a:pt x="3386" y="1791"/>
                    <a:pt x="3406" y="1942"/>
                    <a:pt x="3398" y="2098"/>
                  </a:cubicBezTo>
                  <a:lnTo>
                    <a:pt x="2516" y="2106"/>
                  </a:lnTo>
                  <a:lnTo>
                    <a:pt x="3396" y="2115"/>
                  </a:lnTo>
                  <a:cubicBezTo>
                    <a:pt x="3384" y="2338"/>
                    <a:pt x="3308" y="2564"/>
                    <a:pt x="3180" y="2765"/>
                  </a:cubicBezTo>
                  <a:cubicBezTo>
                    <a:pt x="2992" y="3059"/>
                    <a:pt x="2563" y="3310"/>
                    <a:pt x="2109" y="3310"/>
                  </a:cubicBezTo>
                  <a:cubicBezTo>
                    <a:pt x="1999" y="3310"/>
                    <a:pt x="1889" y="3295"/>
                    <a:pt x="1779" y="3264"/>
                  </a:cubicBezTo>
                  <a:cubicBezTo>
                    <a:pt x="1213" y="3099"/>
                    <a:pt x="864" y="2535"/>
                    <a:pt x="862" y="2102"/>
                  </a:cubicBezTo>
                  <a:cubicBezTo>
                    <a:pt x="864" y="1737"/>
                    <a:pt x="1051" y="1378"/>
                    <a:pt x="1365" y="1142"/>
                  </a:cubicBezTo>
                  <a:cubicBezTo>
                    <a:pt x="1598" y="967"/>
                    <a:pt x="1884" y="874"/>
                    <a:pt x="2163" y="874"/>
                  </a:cubicBezTo>
                  <a:close/>
                  <a:moveTo>
                    <a:pt x="2111" y="0"/>
                  </a:moveTo>
                  <a:cubicBezTo>
                    <a:pt x="1427" y="0"/>
                    <a:pt x="801" y="350"/>
                    <a:pt x="394" y="986"/>
                  </a:cubicBezTo>
                  <a:cubicBezTo>
                    <a:pt x="56" y="1511"/>
                    <a:pt x="1" y="2178"/>
                    <a:pt x="236" y="2810"/>
                  </a:cubicBezTo>
                  <a:cubicBezTo>
                    <a:pt x="472" y="3446"/>
                    <a:pt x="957" y="3912"/>
                    <a:pt x="1560" y="4092"/>
                  </a:cubicBezTo>
                  <a:cubicBezTo>
                    <a:pt x="1759" y="4150"/>
                    <a:pt x="1962" y="4181"/>
                    <a:pt x="2163" y="4181"/>
                  </a:cubicBezTo>
                  <a:cubicBezTo>
                    <a:pt x="2594" y="4181"/>
                    <a:pt x="3008" y="4045"/>
                    <a:pt x="3359" y="3785"/>
                  </a:cubicBezTo>
                  <a:cubicBezTo>
                    <a:pt x="3878" y="3395"/>
                    <a:pt x="4175" y="2783"/>
                    <a:pt x="4173" y="2106"/>
                  </a:cubicBezTo>
                  <a:cubicBezTo>
                    <a:pt x="4175" y="1122"/>
                    <a:pt x="3613" y="350"/>
                    <a:pt x="2702" y="86"/>
                  </a:cubicBezTo>
                  <a:cubicBezTo>
                    <a:pt x="2503" y="28"/>
                    <a:pt x="2305" y="0"/>
                    <a:pt x="2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552561" y="585606"/>
              <a:ext cx="192754" cy="190900"/>
            </a:xfrm>
            <a:custGeom>
              <a:rect b="b" l="l" r="r" t="t"/>
              <a:pathLst>
                <a:path extrusionOk="0" h="4944" w="4992">
                  <a:moveTo>
                    <a:pt x="2212" y="1363"/>
                  </a:moveTo>
                  <a:lnTo>
                    <a:pt x="2446" y="1708"/>
                  </a:lnTo>
                  <a:lnTo>
                    <a:pt x="2202" y="1901"/>
                  </a:lnTo>
                  <a:lnTo>
                    <a:pt x="3371" y="3039"/>
                  </a:lnTo>
                  <a:cubicBezTo>
                    <a:pt x="3260" y="3121"/>
                    <a:pt x="3096" y="3216"/>
                    <a:pt x="2881" y="3269"/>
                  </a:cubicBezTo>
                  <a:cubicBezTo>
                    <a:pt x="2774" y="3295"/>
                    <a:pt x="2665" y="3308"/>
                    <a:pt x="2558" y="3308"/>
                  </a:cubicBezTo>
                  <a:cubicBezTo>
                    <a:pt x="2223" y="3308"/>
                    <a:pt x="1898" y="3183"/>
                    <a:pt x="1656" y="2953"/>
                  </a:cubicBezTo>
                  <a:cubicBezTo>
                    <a:pt x="1639" y="2928"/>
                    <a:pt x="1611" y="2869"/>
                    <a:pt x="1592" y="2785"/>
                  </a:cubicBezTo>
                  <a:cubicBezTo>
                    <a:pt x="1496" y="2249"/>
                    <a:pt x="1744" y="1679"/>
                    <a:pt x="2212" y="1363"/>
                  </a:cubicBezTo>
                  <a:close/>
                  <a:moveTo>
                    <a:pt x="2555" y="0"/>
                  </a:moveTo>
                  <a:cubicBezTo>
                    <a:pt x="2401" y="0"/>
                    <a:pt x="2245" y="19"/>
                    <a:pt x="2093" y="56"/>
                  </a:cubicBezTo>
                  <a:cubicBezTo>
                    <a:pt x="1475" y="204"/>
                    <a:pt x="1135" y="602"/>
                    <a:pt x="1005" y="754"/>
                  </a:cubicBezTo>
                  <a:lnTo>
                    <a:pt x="0" y="1784"/>
                  </a:lnTo>
                  <a:lnTo>
                    <a:pt x="903" y="2926"/>
                  </a:lnTo>
                  <a:cubicBezTo>
                    <a:pt x="1127" y="3205"/>
                    <a:pt x="1375" y="3359"/>
                    <a:pt x="1522" y="3441"/>
                  </a:cubicBezTo>
                  <a:cubicBezTo>
                    <a:pt x="1627" y="3523"/>
                    <a:pt x="1738" y="3636"/>
                    <a:pt x="1863" y="3788"/>
                  </a:cubicBezTo>
                  <a:lnTo>
                    <a:pt x="2819" y="4943"/>
                  </a:lnTo>
                  <a:lnTo>
                    <a:pt x="4066" y="4102"/>
                  </a:lnTo>
                  <a:cubicBezTo>
                    <a:pt x="4688" y="3681"/>
                    <a:pt x="4992" y="2947"/>
                    <a:pt x="4850" y="2182"/>
                  </a:cubicBezTo>
                  <a:cubicBezTo>
                    <a:pt x="4746" y="1607"/>
                    <a:pt x="4462" y="1090"/>
                    <a:pt x="3988" y="604"/>
                  </a:cubicBezTo>
                  <a:cubicBezTo>
                    <a:pt x="3607" y="215"/>
                    <a:pt x="3085" y="0"/>
                    <a:pt x="2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540745" y="548499"/>
              <a:ext cx="154759" cy="158195"/>
            </a:xfrm>
            <a:custGeom>
              <a:rect b="b" l="l" r="r" t="t"/>
              <a:pathLst>
                <a:path extrusionOk="0" h="4097" w="4008">
                  <a:moveTo>
                    <a:pt x="3320" y="2117"/>
                  </a:moveTo>
                  <a:cubicBezTo>
                    <a:pt x="3320" y="2125"/>
                    <a:pt x="3320" y="2129"/>
                    <a:pt x="3318" y="2137"/>
                  </a:cubicBezTo>
                  <a:lnTo>
                    <a:pt x="3320" y="2117"/>
                  </a:lnTo>
                  <a:close/>
                  <a:moveTo>
                    <a:pt x="1987" y="789"/>
                  </a:moveTo>
                  <a:cubicBezTo>
                    <a:pt x="1990" y="789"/>
                    <a:pt x="1993" y="789"/>
                    <a:pt x="1997" y="790"/>
                  </a:cubicBezTo>
                  <a:cubicBezTo>
                    <a:pt x="2592" y="800"/>
                    <a:pt x="3061" y="1192"/>
                    <a:pt x="3219" y="1575"/>
                  </a:cubicBezTo>
                  <a:cubicBezTo>
                    <a:pt x="3289" y="1748"/>
                    <a:pt x="3326" y="1932"/>
                    <a:pt x="3318" y="2115"/>
                  </a:cubicBezTo>
                  <a:cubicBezTo>
                    <a:pt x="3316" y="2187"/>
                    <a:pt x="3281" y="2494"/>
                    <a:pt x="3043" y="2804"/>
                  </a:cubicBezTo>
                  <a:cubicBezTo>
                    <a:pt x="2825" y="3087"/>
                    <a:pt x="2417" y="3309"/>
                    <a:pt x="1958" y="3309"/>
                  </a:cubicBezTo>
                  <a:cubicBezTo>
                    <a:pt x="1807" y="3309"/>
                    <a:pt x="1651" y="3285"/>
                    <a:pt x="1494" y="3231"/>
                  </a:cubicBezTo>
                  <a:cubicBezTo>
                    <a:pt x="1065" y="3083"/>
                    <a:pt x="747" y="2726"/>
                    <a:pt x="624" y="2299"/>
                  </a:cubicBezTo>
                  <a:cubicBezTo>
                    <a:pt x="618" y="2211"/>
                    <a:pt x="612" y="2109"/>
                    <a:pt x="618" y="2000"/>
                  </a:cubicBezTo>
                  <a:lnTo>
                    <a:pt x="618" y="2000"/>
                  </a:lnTo>
                  <a:lnTo>
                    <a:pt x="1660" y="2043"/>
                  </a:lnTo>
                  <a:lnTo>
                    <a:pt x="620" y="1984"/>
                  </a:lnTo>
                  <a:cubicBezTo>
                    <a:pt x="634" y="1836"/>
                    <a:pt x="675" y="1672"/>
                    <a:pt x="762" y="1501"/>
                  </a:cubicBezTo>
                  <a:cubicBezTo>
                    <a:pt x="937" y="1142"/>
                    <a:pt x="1413" y="789"/>
                    <a:pt x="1987" y="789"/>
                  </a:cubicBezTo>
                  <a:close/>
                  <a:moveTo>
                    <a:pt x="1966" y="1"/>
                  </a:moveTo>
                  <a:cubicBezTo>
                    <a:pt x="1383" y="1"/>
                    <a:pt x="818" y="279"/>
                    <a:pt x="427" y="785"/>
                  </a:cubicBezTo>
                  <a:cubicBezTo>
                    <a:pt x="52" y="1274"/>
                    <a:pt x="25" y="1789"/>
                    <a:pt x="17" y="1969"/>
                  </a:cubicBezTo>
                  <a:cubicBezTo>
                    <a:pt x="1" y="2269"/>
                    <a:pt x="50" y="2560"/>
                    <a:pt x="165" y="2837"/>
                  </a:cubicBezTo>
                  <a:cubicBezTo>
                    <a:pt x="487" y="3615"/>
                    <a:pt x="1153" y="4084"/>
                    <a:pt x="1950" y="4097"/>
                  </a:cubicBezTo>
                  <a:lnTo>
                    <a:pt x="1978" y="4097"/>
                  </a:lnTo>
                  <a:cubicBezTo>
                    <a:pt x="2360" y="4097"/>
                    <a:pt x="3236" y="3976"/>
                    <a:pt x="3738" y="2964"/>
                  </a:cubicBezTo>
                  <a:cubicBezTo>
                    <a:pt x="3878" y="2679"/>
                    <a:pt x="4007" y="2236"/>
                    <a:pt x="3872" y="1682"/>
                  </a:cubicBezTo>
                  <a:cubicBezTo>
                    <a:pt x="3782" y="960"/>
                    <a:pt x="3287" y="348"/>
                    <a:pt x="2571" y="102"/>
                  </a:cubicBezTo>
                  <a:cubicBezTo>
                    <a:pt x="2372" y="34"/>
                    <a:pt x="2168" y="1"/>
                    <a:pt x="1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1068671" y="476757"/>
              <a:ext cx="210206" cy="162288"/>
            </a:xfrm>
            <a:custGeom>
              <a:rect b="b" l="l" r="r" t="t"/>
              <a:pathLst>
                <a:path extrusionOk="0" h="4203" w="5444">
                  <a:moveTo>
                    <a:pt x="2409" y="2147"/>
                  </a:moveTo>
                  <a:lnTo>
                    <a:pt x="3790" y="2463"/>
                  </a:lnTo>
                  <a:cubicBezTo>
                    <a:pt x="3708" y="2824"/>
                    <a:pt x="3406" y="3136"/>
                    <a:pt x="3026" y="3255"/>
                  </a:cubicBezTo>
                  <a:cubicBezTo>
                    <a:pt x="2917" y="3289"/>
                    <a:pt x="2806" y="3305"/>
                    <a:pt x="2696" y="3305"/>
                  </a:cubicBezTo>
                  <a:cubicBezTo>
                    <a:pt x="2442" y="3305"/>
                    <a:pt x="2197" y="3216"/>
                    <a:pt x="2015" y="3050"/>
                  </a:cubicBezTo>
                  <a:cubicBezTo>
                    <a:pt x="1734" y="2795"/>
                    <a:pt x="1627" y="2500"/>
                    <a:pt x="1590" y="2383"/>
                  </a:cubicBezTo>
                  <a:lnTo>
                    <a:pt x="2409" y="2147"/>
                  </a:lnTo>
                  <a:close/>
                  <a:moveTo>
                    <a:pt x="2695" y="1"/>
                  </a:moveTo>
                  <a:cubicBezTo>
                    <a:pt x="2476" y="1"/>
                    <a:pt x="2256" y="33"/>
                    <a:pt x="2044" y="99"/>
                  </a:cubicBezTo>
                  <a:cubicBezTo>
                    <a:pt x="1299" y="331"/>
                    <a:pt x="747" y="941"/>
                    <a:pt x="569" y="1728"/>
                  </a:cubicBezTo>
                  <a:lnTo>
                    <a:pt x="0" y="4203"/>
                  </a:lnTo>
                  <a:lnTo>
                    <a:pt x="0" y="4203"/>
                  </a:lnTo>
                  <a:lnTo>
                    <a:pt x="2493" y="3718"/>
                  </a:lnTo>
                  <a:cubicBezTo>
                    <a:pt x="2647" y="3690"/>
                    <a:pt x="2786" y="3655"/>
                    <a:pt x="2895" y="3624"/>
                  </a:cubicBezTo>
                  <a:cubicBezTo>
                    <a:pt x="2953" y="3610"/>
                    <a:pt x="3026" y="3591"/>
                    <a:pt x="3074" y="3581"/>
                  </a:cubicBezTo>
                  <a:lnTo>
                    <a:pt x="5443" y="3823"/>
                  </a:lnTo>
                  <a:lnTo>
                    <a:pt x="5443" y="3823"/>
                  </a:lnTo>
                  <a:lnTo>
                    <a:pt x="4774" y="1472"/>
                  </a:lnTo>
                  <a:cubicBezTo>
                    <a:pt x="4737" y="1345"/>
                    <a:pt x="4627" y="955"/>
                    <a:pt x="4249" y="610"/>
                  </a:cubicBezTo>
                  <a:cubicBezTo>
                    <a:pt x="3817" y="213"/>
                    <a:pt x="3257" y="1"/>
                    <a:pt x="26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623301" y="626497"/>
              <a:ext cx="151091" cy="194916"/>
            </a:xfrm>
            <a:custGeom>
              <a:rect b="b" l="l" r="r" t="t"/>
              <a:pathLst>
                <a:path extrusionOk="0" h="5048" w="3913">
                  <a:moveTo>
                    <a:pt x="2187" y="1798"/>
                  </a:moveTo>
                  <a:lnTo>
                    <a:pt x="2187" y="1798"/>
                  </a:lnTo>
                  <a:cubicBezTo>
                    <a:pt x="2382" y="1853"/>
                    <a:pt x="2569" y="1949"/>
                    <a:pt x="2737" y="2079"/>
                  </a:cubicBezTo>
                  <a:cubicBezTo>
                    <a:pt x="3004" y="2292"/>
                    <a:pt x="3193" y="2579"/>
                    <a:pt x="3281" y="2895"/>
                  </a:cubicBezTo>
                  <a:lnTo>
                    <a:pt x="2228" y="2893"/>
                  </a:lnTo>
                  <a:lnTo>
                    <a:pt x="2187" y="1798"/>
                  </a:lnTo>
                  <a:close/>
                  <a:moveTo>
                    <a:pt x="597" y="3248"/>
                  </a:moveTo>
                  <a:lnTo>
                    <a:pt x="1436" y="3304"/>
                  </a:lnTo>
                  <a:lnTo>
                    <a:pt x="880" y="4251"/>
                  </a:lnTo>
                  <a:cubicBezTo>
                    <a:pt x="706" y="4003"/>
                    <a:pt x="569" y="3654"/>
                    <a:pt x="597" y="3248"/>
                  </a:cubicBezTo>
                  <a:close/>
                  <a:moveTo>
                    <a:pt x="31" y="0"/>
                  </a:moveTo>
                  <a:lnTo>
                    <a:pt x="25" y="2887"/>
                  </a:lnTo>
                  <a:lnTo>
                    <a:pt x="25" y="3018"/>
                  </a:lnTo>
                  <a:cubicBezTo>
                    <a:pt x="25" y="3082"/>
                    <a:pt x="25" y="3146"/>
                    <a:pt x="23" y="3211"/>
                  </a:cubicBezTo>
                  <a:cubicBezTo>
                    <a:pt x="0" y="3792"/>
                    <a:pt x="238" y="4325"/>
                    <a:pt x="679" y="4674"/>
                  </a:cubicBezTo>
                  <a:cubicBezTo>
                    <a:pt x="989" y="4918"/>
                    <a:pt x="1360" y="5047"/>
                    <a:pt x="1748" y="5047"/>
                  </a:cubicBezTo>
                  <a:cubicBezTo>
                    <a:pt x="1863" y="5047"/>
                    <a:pt x="1980" y="5037"/>
                    <a:pt x="2089" y="5010"/>
                  </a:cubicBezTo>
                  <a:cubicBezTo>
                    <a:pt x="2121" y="5011"/>
                    <a:pt x="2153" y="5012"/>
                    <a:pt x="2184" y="5012"/>
                  </a:cubicBezTo>
                  <a:cubicBezTo>
                    <a:pt x="2229" y="5012"/>
                    <a:pt x="2273" y="5011"/>
                    <a:pt x="2319" y="5008"/>
                  </a:cubicBezTo>
                  <a:lnTo>
                    <a:pt x="3796" y="4941"/>
                  </a:lnTo>
                  <a:lnTo>
                    <a:pt x="3892" y="3464"/>
                  </a:lnTo>
                  <a:cubicBezTo>
                    <a:pt x="3913" y="3156"/>
                    <a:pt x="3868" y="2567"/>
                    <a:pt x="3328" y="2056"/>
                  </a:cubicBezTo>
                  <a:cubicBezTo>
                    <a:pt x="3051" y="1777"/>
                    <a:pt x="2760" y="1607"/>
                    <a:pt x="2565" y="1492"/>
                  </a:cubicBez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502479" y="858056"/>
              <a:ext cx="206075" cy="248703"/>
            </a:xfrm>
            <a:custGeom>
              <a:rect b="b" l="l" r="r" t="t"/>
              <a:pathLst>
                <a:path extrusionOk="0" h="6441" w="5337">
                  <a:moveTo>
                    <a:pt x="2350" y="1646"/>
                  </a:moveTo>
                  <a:lnTo>
                    <a:pt x="2676" y="2161"/>
                  </a:lnTo>
                  <a:lnTo>
                    <a:pt x="2672" y="2169"/>
                  </a:lnTo>
                  <a:lnTo>
                    <a:pt x="2056" y="1902"/>
                  </a:lnTo>
                  <a:cubicBezTo>
                    <a:pt x="2144" y="1806"/>
                    <a:pt x="2241" y="1720"/>
                    <a:pt x="2350" y="1646"/>
                  </a:cubicBezTo>
                  <a:close/>
                  <a:moveTo>
                    <a:pt x="2538" y="3184"/>
                  </a:moveTo>
                  <a:lnTo>
                    <a:pt x="2473" y="3669"/>
                  </a:lnTo>
                  <a:cubicBezTo>
                    <a:pt x="2339" y="3650"/>
                    <a:pt x="2237" y="3607"/>
                    <a:pt x="2175" y="3570"/>
                  </a:cubicBezTo>
                  <a:cubicBezTo>
                    <a:pt x="2157" y="3550"/>
                    <a:pt x="2138" y="3527"/>
                    <a:pt x="2122" y="3504"/>
                  </a:cubicBezTo>
                  <a:lnTo>
                    <a:pt x="2538" y="3184"/>
                  </a:lnTo>
                  <a:close/>
                  <a:moveTo>
                    <a:pt x="1" y="0"/>
                  </a:moveTo>
                  <a:lnTo>
                    <a:pt x="1174" y="2692"/>
                  </a:lnTo>
                  <a:cubicBezTo>
                    <a:pt x="1283" y="2938"/>
                    <a:pt x="1410" y="3139"/>
                    <a:pt x="1502" y="3287"/>
                  </a:cubicBezTo>
                  <a:cubicBezTo>
                    <a:pt x="1502" y="3289"/>
                    <a:pt x="1504" y="3291"/>
                    <a:pt x="1509" y="3293"/>
                  </a:cubicBezTo>
                  <a:lnTo>
                    <a:pt x="957" y="6440"/>
                  </a:lnTo>
                  <a:lnTo>
                    <a:pt x="4063" y="4473"/>
                  </a:lnTo>
                  <a:cubicBezTo>
                    <a:pt x="4541" y="4206"/>
                    <a:pt x="4855" y="3749"/>
                    <a:pt x="4920" y="3219"/>
                  </a:cubicBezTo>
                  <a:cubicBezTo>
                    <a:pt x="4931" y="3199"/>
                    <a:pt x="4939" y="3178"/>
                    <a:pt x="4949" y="3158"/>
                  </a:cubicBezTo>
                  <a:lnTo>
                    <a:pt x="5337" y="2267"/>
                  </a:lnTo>
                  <a:lnTo>
                    <a:pt x="4746" y="1496"/>
                  </a:lnTo>
                  <a:cubicBezTo>
                    <a:pt x="4637" y="1352"/>
                    <a:pt x="4526" y="1250"/>
                    <a:pt x="4432" y="1174"/>
                  </a:cubicBezTo>
                  <a:cubicBezTo>
                    <a:pt x="4190" y="940"/>
                    <a:pt x="3689" y="497"/>
                    <a:pt x="2910" y="39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1266334" y="833499"/>
              <a:ext cx="100392" cy="82322"/>
            </a:xfrm>
            <a:custGeom>
              <a:rect b="b" l="l" r="r" t="t"/>
              <a:pathLst>
                <a:path extrusionOk="0" h="2132" w="2600">
                  <a:moveTo>
                    <a:pt x="31" y="0"/>
                  </a:moveTo>
                  <a:lnTo>
                    <a:pt x="0" y="41"/>
                  </a:lnTo>
                  <a:lnTo>
                    <a:pt x="2564" y="2132"/>
                  </a:lnTo>
                  <a:lnTo>
                    <a:pt x="2599" y="2089"/>
                  </a:lnTo>
                  <a:lnTo>
                    <a:pt x="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532173" y="856319"/>
              <a:ext cx="140434" cy="163987"/>
            </a:xfrm>
            <a:custGeom>
              <a:rect b="b" l="l" r="r" t="t"/>
              <a:pathLst>
                <a:path extrusionOk="0" h="4247" w="3637">
                  <a:moveTo>
                    <a:pt x="2395" y="490"/>
                  </a:moveTo>
                  <a:cubicBezTo>
                    <a:pt x="3007" y="669"/>
                    <a:pt x="3462" y="1211"/>
                    <a:pt x="3530" y="1830"/>
                  </a:cubicBezTo>
                  <a:lnTo>
                    <a:pt x="1944" y="2005"/>
                  </a:lnTo>
                  <a:lnTo>
                    <a:pt x="2395" y="490"/>
                  </a:lnTo>
                  <a:close/>
                  <a:moveTo>
                    <a:pt x="276" y="1953"/>
                  </a:moveTo>
                  <a:lnTo>
                    <a:pt x="1878" y="2074"/>
                  </a:lnTo>
                  <a:lnTo>
                    <a:pt x="1599" y="3642"/>
                  </a:lnTo>
                  <a:cubicBezTo>
                    <a:pt x="795" y="3498"/>
                    <a:pt x="216" y="2758"/>
                    <a:pt x="276" y="1953"/>
                  </a:cubicBezTo>
                  <a:close/>
                  <a:moveTo>
                    <a:pt x="1" y="0"/>
                  </a:moveTo>
                  <a:lnTo>
                    <a:pt x="241" y="2195"/>
                  </a:lnTo>
                  <a:cubicBezTo>
                    <a:pt x="319" y="2901"/>
                    <a:pt x="783" y="3461"/>
                    <a:pt x="1451" y="3662"/>
                  </a:cubicBezTo>
                  <a:lnTo>
                    <a:pt x="3421" y="4247"/>
                  </a:lnTo>
                  <a:lnTo>
                    <a:pt x="3573" y="2197"/>
                  </a:lnTo>
                  <a:cubicBezTo>
                    <a:pt x="3636" y="1317"/>
                    <a:pt x="3037" y="538"/>
                    <a:pt x="2176" y="3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719604" y="457451"/>
              <a:ext cx="198352" cy="188506"/>
            </a:xfrm>
            <a:custGeom>
              <a:rect b="b" l="l" r="r" t="t"/>
              <a:pathLst>
                <a:path extrusionOk="0" h="4882" w="5137">
                  <a:moveTo>
                    <a:pt x="2400" y="1570"/>
                  </a:moveTo>
                  <a:cubicBezTo>
                    <a:pt x="2483" y="1570"/>
                    <a:pt x="2564" y="1581"/>
                    <a:pt x="2639" y="1601"/>
                  </a:cubicBezTo>
                  <a:lnTo>
                    <a:pt x="2639" y="1656"/>
                  </a:lnTo>
                  <a:lnTo>
                    <a:pt x="2645" y="1601"/>
                  </a:lnTo>
                  <a:cubicBezTo>
                    <a:pt x="2869" y="1656"/>
                    <a:pt x="3052" y="1785"/>
                    <a:pt x="3158" y="1927"/>
                  </a:cubicBezTo>
                  <a:cubicBezTo>
                    <a:pt x="3310" y="2132"/>
                    <a:pt x="3353" y="2354"/>
                    <a:pt x="3355" y="2464"/>
                  </a:cubicBezTo>
                  <a:cubicBezTo>
                    <a:pt x="3327" y="2811"/>
                    <a:pt x="3162" y="3057"/>
                    <a:pt x="3060" y="3162"/>
                  </a:cubicBezTo>
                  <a:cubicBezTo>
                    <a:pt x="2978" y="3225"/>
                    <a:pt x="2801" y="3308"/>
                    <a:pt x="2592" y="3308"/>
                  </a:cubicBezTo>
                  <a:cubicBezTo>
                    <a:pt x="2301" y="3291"/>
                    <a:pt x="2034" y="3141"/>
                    <a:pt x="1868" y="2901"/>
                  </a:cubicBezTo>
                  <a:cubicBezTo>
                    <a:pt x="1692" y="2645"/>
                    <a:pt x="1653" y="2310"/>
                    <a:pt x="1765" y="2031"/>
                  </a:cubicBezTo>
                  <a:cubicBezTo>
                    <a:pt x="1817" y="1906"/>
                    <a:pt x="1964" y="1716"/>
                    <a:pt x="2200" y="1592"/>
                  </a:cubicBezTo>
                  <a:cubicBezTo>
                    <a:pt x="2211" y="1590"/>
                    <a:pt x="2225" y="1588"/>
                    <a:pt x="2237" y="1584"/>
                  </a:cubicBezTo>
                  <a:cubicBezTo>
                    <a:pt x="2291" y="1574"/>
                    <a:pt x="2346" y="1570"/>
                    <a:pt x="2400" y="1570"/>
                  </a:cubicBezTo>
                  <a:close/>
                  <a:moveTo>
                    <a:pt x="2589" y="0"/>
                  </a:moveTo>
                  <a:cubicBezTo>
                    <a:pt x="2127" y="0"/>
                    <a:pt x="1501" y="128"/>
                    <a:pt x="891" y="661"/>
                  </a:cubicBezTo>
                  <a:cubicBezTo>
                    <a:pt x="696" y="833"/>
                    <a:pt x="104" y="1354"/>
                    <a:pt x="52" y="2247"/>
                  </a:cubicBezTo>
                  <a:cubicBezTo>
                    <a:pt x="38" y="2536"/>
                    <a:pt x="1" y="3213"/>
                    <a:pt x="491" y="3882"/>
                  </a:cubicBezTo>
                  <a:cubicBezTo>
                    <a:pt x="963" y="4524"/>
                    <a:pt x="1655" y="4881"/>
                    <a:pt x="2399" y="4881"/>
                  </a:cubicBezTo>
                  <a:cubicBezTo>
                    <a:pt x="2541" y="4881"/>
                    <a:pt x="2680" y="4867"/>
                    <a:pt x="2822" y="4842"/>
                  </a:cubicBezTo>
                  <a:cubicBezTo>
                    <a:pt x="3025" y="4805"/>
                    <a:pt x="3189" y="4742"/>
                    <a:pt x="3300" y="4696"/>
                  </a:cubicBezTo>
                  <a:cubicBezTo>
                    <a:pt x="3989" y="4506"/>
                    <a:pt x="4545" y="3991"/>
                    <a:pt x="4839" y="3262"/>
                  </a:cubicBezTo>
                  <a:cubicBezTo>
                    <a:pt x="5136" y="2524"/>
                    <a:pt x="5048" y="1695"/>
                    <a:pt x="4607" y="1045"/>
                  </a:cubicBezTo>
                  <a:cubicBezTo>
                    <a:pt x="4172" y="405"/>
                    <a:pt x="3458" y="19"/>
                    <a:pt x="2689" y="2"/>
                  </a:cubicBezTo>
                  <a:cubicBezTo>
                    <a:pt x="2656" y="1"/>
                    <a:pt x="2623" y="0"/>
                    <a:pt x="2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968778" y="450848"/>
              <a:ext cx="196885" cy="189008"/>
            </a:xfrm>
            <a:custGeom>
              <a:rect b="b" l="l" r="r" t="t"/>
              <a:pathLst>
                <a:path extrusionOk="0" h="4895" w="5099">
                  <a:moveTo>
                    <a:pt x="2565" y="1588"/>
                  </a:moveTo>
                  <a:cubicBezTo>
                    <a:pt x="2602" y="1588"/>
                    <a:pt x="2641" y="1590"/>
                    <a:pt x="2682" y="1593"/>
                  </a:cubicBezTo>
                  <a:cubicBezTo>
                    <a:pt x="2831" y="1607"/>
                    <a:pt x="3065" y="1714"/>
                    <a:pt x="3240" y="1973"/>
                  </a:cubicBezTo>
                  <a:cubicBezTo>
                    <a:pt x="3439" y="2268"/>
                    <a:pt x="3441" y="2588"/>
                    <a:pt x="3383" y="2777"/>
                  </a:cubicBezTo>
                  <a:cubicBezTo>
                    <a:pt x="3318" y="2986"/>
                    <a:pt x="3168" y="3169"/>
                    <a:pt x="2981" y="3271"/>
                  </a:cubicBezTo>
                  <a:cubicBezTo>
                    <a:pt x="2917" y="3292"/>
                    <a:pt x="2816" y="3311"/>
                    <a:pt x="2694" y="3311"/>
                  </a:cubicBezTo>
                  <a:cubicBezTo>
                    <a:pt x="2581" y="3311"/>
                    <a:pt x="2451" y="3294"/>
                    <a:pt x="2316" y="3247"/>
                  </a:cubicBezTo>
                  <a:cubicBezTo>
                    <a:pt x="2099" y="3169"/>
                    <a:pt x="1804" y="2851"/>
                    <a:pt x="1765" y="2447"/>
                  </a:cubicBezTo>
                  <a:cubicBezTo>
                    <a:pt x="1767" y="2192"/>
                    <a:pt x="1845" y="1987"/>
                    <a:pt x="1921" y="1870"/>
                  </a:cubicBezTo>
                  <a:cubicBezTo>
                    <a:pt x="1988" y="1776"/>
                    <a:pt x="2097" y="1692"/>
                    <a:pt x="2230" y="1628"/>
                  </a:cubicBezTo>
                  <a:cubicBezTo>
                    <a:pt x="2322" y="1606"/>
                    <a:pt x="2436" y="1588"/>
                    <a:pt x="2565" y="1588"/>
                  </a:cubicBezTo>
                  <a:close/>
                  <a:moveTo>
                    <a:pt x="2702" y="0"/>
                  </a:moveTo>
                  <a:cubicBezTo>
                    <a:pt x="2182" y="0"/>
                    <a:pt x="1768" y="187"/>
                    <a:pt x="1551" y="286"/>
                  </a:cubicBezTo>
                  <a:cubicBezTo>
                    <a:pt x="905" y="580"/>
                    <a:pt x="433" y="1115"/>
                    <a:pt x="224" y="1790"/>
                  </a:cubicBezTo>
                  <a:cubicBezTo>
                    <a:pt x="0" y="2504"/>
                    <a:pt x="95" y="3222"/>
                    <a:pt x="491" y="3813"/>
                  </a:cubicBezTo>
                  <a:cubicBezTo>
                    <a:pt x="903" y="4426"/>
                    <a:pt x="1596" y="4816"/>
                    <a:pt x="2392" y="4888"/>
                  </a:cubicBezTo>
                  <a:cubicBezTo>
                    <a:pt x="2450" y="4892"/>
                    <a:pt x="2505" y="4894"/>
                    <a:pt x="2561" y="4894"/>
                  </a:cubicBezTo>
                  <a:cubicBezTo>
                    <a:pt x="2895" y="4894"/>
                    <a:pt x="3158" y="4808"/>
                    <a:pt x="3312" y="4738"/>
                  </a:cubicBezTo>
                  <a:cubicBezTo>
                    <a:pt x="3822" y="4595"/>
                    <a:pt x="4296" y="4246"/>
                    <a:pt x="4637" y="3756"/>
                  </a:cubicBezTo>
                  <a:cubicBezTo>
                    <a:pt x="4947" y="3312"/>
                    <a:pt x="5098" y="2816"/>
                    <a:pt x="5068" y="2332"/>
                  </a:cubicBezTo>
                  <a:cubicBezTo>
                    <a:pt x="5062" y="1324"/>
                    <a:pt x="4444" y="485"/>
                    <a:pt x="3420" y="124"/>
                  </a:cubicBezTo>
                  <a:cubicBezTo>
                    <a:pt x="3166" y="34"/>
                    <a:pt x="2924" y="0"/>
                    <a:pt x="2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806832" y="446330"/>
              <a:ext cx="286428" cy="170127"/>
            </a:xfrm>
            <a:custGeom>
              <a:rect b="b" l="l" r="r" t="t"/>
              <a:pathLst>
                <a:path extrusionOk="0" h="4406" w="7418">
                  <a:moveTo>
                    <a:pt x="5412" y="1"/>
                  </a:moveTo>
                  <a:cubicBezTo>
                    <a:pt x="5246" y="1"/>
                    <a:pt x="5077" y="22"/>
                    <a:pt x="4908" y="67"/>
                  </a:cubicBezTo>
                  <a:cubicBezTo>
                    <a:pt x="4418" y="196"/>
                    <a:pt x="4102" y="479"/>
                    <a:pt x="3956" y="610"/>
                  </a:cubicBezTo>
                  <a:cubicBezTo>
                    <a:pt x="3919" y="643"/>
                    <a:pt x="3893" y="668"/>
                    <a:pt x="3872" y="682"/>
                  </a:cubicBezTo>
                  <a:cubicBezTo>
                    <a:pt x="3765" y="698"/>
                    <a:pt x="3661" y="705"/>
                    <a:pt x="3560" y="705"/>
                  </a:cubicBezTo>
                  <a:cubicBezTo>
                    <a:pt x="3421" y="705"/>
                    <a:pt x="3287" y="691"/>
                    <a:pt x="3160" y="664"/>
                  </a:cubicBezTo>
                  <a:cubicBezTo>
                    <a:pt x="3095" y="652"/>
                    <a:pt x="2912" y="610"/>
                    <a:pt x="2822" y="569"/>
                  </a:cubicBezTo>
                  <a:cubicBezTo>
                    <a:pt x="2563" y="447"/>
                    <a:pt x="2289" y="385"/>
                    <a:pt x="2018" y="385"/>
                  </a:cubicBezTo>
                  <a:cubicBezTo>
                    <a:pt x="1791" y="385"/>
                    <a:pt x="1565" y="428"/>
                    <a:pt x="1349" y="514"/>
                  </a:cubicBezTo>
                  <a:cubicBezTo>
                    <a:pt x="879" y="701"/>
                    <a:pt x="520" y="1064"/>
                    <a:pt x="329" y="1540"/>
                  </a:cubicBezTo>
                  <a:cubicBezTo>
                    <a:pt x="1" y="2360"/>
                    <a:pt x="274" y="3259"/>
                    <a:pt x="1002" y="3780"/>
                  </a:cubicBezTo>
                  <a:cubicBezTo>
                    <a:pt x="1441" y="4090"/>
                    <a:pt x="1888" y="4223"/>
                    <a:pt x="2190" y="4295"/>
                  </a:cubicBezTo>
                  <a:cubicBezTo>
                    <a:pt x="2491" y="4369"/>
                    <a:pt x="2811" y="4406"/>
                    <a:pt x="3134" y="4406"/>
                  </a:cubicBezTo>
                  <a:cubicBezTo>
                    <a:pt x="3187" y="4406"/>
                    <a:pt x="3238" y="4406"/>
                    <a:pt x="3289" y="4402"/>
                  </a:cubicBezTo>
                  <a:cubicBezTo>
                    <a:pt x="3315" y="4402"/>
                    <a:pt x="3341" y="4402"/>
                    <a:pt x="3366" y="4402"/>
                  </a:cubicBezTo>
                  <a:cubicBezTo>
                    <a:pt x="4211" y="4402"/>
                    <a:pt x="4964" y="4238"/>
                    <a:pt x="5661" y="3903"/>
                  </a:cubicBezTo>
                  <a:cubicBezTo>
                    <a:pt x="6047" y="3721"/>
                    <a:pt x="6367" y="3505"/>
                    <a:pt x="6646" y="3249"/>
                  </a:cubicBezTo>
                  <a:cubicBezTo>
                    <a:pt x="7249" y="2695"/>
                    <a:pt x="7417" y="1817"/>
                    <a:pt x="7073" y="1064"/>
                  </a:cubicBezTo>
                  <a:cubicBezTo>
                    <a:pt x="6765" y="397"/>
                    <a:pt x="6121" y="1"/>
                    <a:pt x="5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755128" y="401424"/>
              <a:ext cx="187927" cy="173602"/>
            </a:xfrm>
            <a:custGeom>
              <a:rect b="b" l="l" r="r" t="t"/>
              <a:pathLst>
                <a:path extrusionOk="0" h="4496" w="4867">
                  <a:moveTo>
                    <a:pt x="2405" y="1185"/>
                  </a:moveTo>
                  <a:cubicBezTo>
                    <a:pt x="2866" y="1215"/>
                    <a:pt x="3334" y="1535"/>
                    <a:pt x="3400" y="2089"/>
                  </a:cubicBezTo>
                  <a:cubicBezTo>
                    <a:pt x="3453" y="2549"/>
                    <a:pt x="3287" y="2992"/>
                    <a:pt x="2977" y="3308"/>
                  </a:cubicBezTo>
                  <a:cubicBezTo>
                    <a:pt x="2780" y="3300"/>
                    <a:pt x="2581" y="3251"/>
                    <a:pt x="2396" y="3162"/>
                  </a:cubicBezTo>
                  <a:lnTo>
                    <a:pt x="2374" y="2834"/>
                  </a:lnTo>
                  <a:lnTo>
                    <a:pt x="2339" y="3132"/>
                  </a:lnTo>
                  <a:cubicBezTo>
                    <a:pt x="1859" y="2875"/>
                    <a:pt x="1553" y="2381"/>
                    <a:pt x="1539" y="1841"/>
                  </a:cubicBezTo>
                  <a:cubicBezTo>
                    <a:pt x="1533" y="1677"/>
                    <a:pt x="1594" y="1564"/>
                    <a:pt x="1617" y="1535"/>
                  </a:cubicBezTo>
                  <a:cubicBezTo>
                    <a:pt x="1767" y="1355"/>
                    <a:pt x="2056" y="1195"/>
                    <a:pt x="2405" y="1185"/>
                  </a:cubicBezTo>
                  <a:close/>
                  <a:moveTo>
                    <a:pt x="3042" y="0"/>
                  </a:moveTo>
                  <a:cubicBezTo>
                    <a:pt x="2670" y="0"/>
                    <a:pt x="2298" y="113"/>
                    <a:pt x="1978" y="335"/>
                  </a:cubicBezTo>
                  <a:cubicBezTo>
                    <a:pt x="1935" y="366"/>
                    <a:pt x="1886" y="405"/>
                    <a:pt x="1834" y="448"/>
                  </a:cubicBezTo>
                  <a:cubicBezTo>
                    <a:pt x="1736" y="456"/>
                    <a:pt x="1629" y="471"/>
                    <a:pt x="1520" y="495"/>
                  </a:cubicBezTo>
                  <a:cubicBezTo>
                    <a:pt x="605" y="692"/>
                    <a:pt x="0" y="1548"/>
                    <a:pt x="115" y="2489"/>
                  </a:cubicBezTo>
                  <a:cubicBezTo>
                    <a:pt x="252" y="3638"/>
                    <a:pt x="1213" y="4490"/>
                    <a:pt x="2333" y="4492"/>
                  </a:cubicBezTo>
                  <a:cubicBezTo>
                    <a:pt x="2368" y="4492"/>
                    <a:pt x="2403" y="4496"/>
                    <a:pt x="2437" y="4496"/>
                  </a:cubicBezTo>
                  <a:cubicBezTo>
                    <a:pt x="3094" y="4496"/>
                    <a:pt x="3716" y="4192"/>
                    <a:pt x="4169" y="3640"/>
                  </a:cubicBezTo>
                  <a:cubicBezTo>
                    <a:pt x="4631" y="3082"/>
                    <a:pt x="4866" y="2426"/>
                    <a:pt x="4846" y="1749"/>
                  </a:cubicBezTo>
                  <a:cubicBezTo>
                    <a:pt x="4825" y="1086"/>
                    <a:pt x="4448" y="491"/>
                    <a:pt x="3861" y="194"/>
                  </a:cubicBezTo>
                  <a:cubicBezTo>
                    <a:pt x="3603" y="64"/>
                    <a:pt x="3323" y="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951672" y="404397"/>
              <a:ext cx="183332" cy="160589"/>
            </a:xfrm>
            <a:custGeom>
              <a:rect b="b" l="l" r="r" t="t"/>
              <a:pathLst>
                <a:path extrusionOk="0" h="4159" w="4748">
                  <a:moveTo>
                    <a:pt x="2349" y="853"/>
                  </a:moveTo>
                  <a:cubicBezTo>
                    <a:pt x="2553" y="853"/>
                    <a:pt x="2923" y="962"/>
                    <a:pt x="3180" y="1274"/>
                  </a:cubicBezTo>
                  <a:cubicBezTo>
                    <a:pt x="3326" y="1450"/>
                    <a:pt x="3441" y="1795"/>
                    <a:pt x="3363" y="2162"/>
                  </a:cubicBezTo>
                  <a:cubicBezTo>
                    <a:pt x="3256" y="2648"/>
                    <a:pt x="2901" y="3040"/>
                    <a:pt x="2441" y="3215"/>
                  </a:cubicBezTo>
                  <a:cubicBezTo>
                    <a:pt x="2009" y="3055"/>
                    <a:pt x="1656" y="2702"/>
                    <a:pt x="1506" y="2275"/>
                  </a:cubicBezTo>
                  <a:lnTo>
                    <a:pt x="3080" y="1803"/>
                  </a:lnTo>
                  <a:lnTo>
                    <a:pt x="1428" y="1733"/>
                  </a:lnTo>
                  <a:cubicBezTo>
                    <a:pt x="1451" y="1182"/>
                    <a:pt x="1916" y="890"/>
                    <a:pt x="2322" y="853"/>
                  </a:cubicBezTo>
                  <a:cubicBezTo>
                    <a:pt x="2331" y="853"/>
                    <a:pt x="2340" y="853"/>
                    <a:pt x="2349" y="853"/>
                  </a:cubicBezTo>
                  <a:close/>
                  <a:moveTo>
                    <a:pt x="2924" y="0"/>
                  </a:moveTo>
                  <a:cubicBezTo>
                    <a:pt x="2740" y="0"/>
                    <a:pt x="2569" y="26"/>
                    <a:pt x="2413" y="72"/>
                  </a:cubicBezTo>
                  <a:cubicBezTo>
                    <a:pt x="2253" y="28"/>
                    <a:pt x="2088" y="3"/>
                    <a:pt x="1915" y="3"/>
                  </a:cubicBezTo>
                  <a:cubicBezTo>
                    <a:pt x="1902" y="3"/>
                    <a:pt x="1889" y="4"/>
                    <a:pt x="1875" y="4"/>
                  </a:cubicBezTo>
                  <a:cubicBezTo>
                    <a:pt x="1026" y="22"/>
                    <a:pt x="310" y="626"/>
                    <a:pt x="127" y="1469"/>
                  </a:cubicBezTo>
                  <a:cubicBezTo>
                    <a:pt x="45" y="1856"/>
                    <a:pt x="0" y="2618"/>
                    <a:pt x="634" y="3381"/>
                  </a:cubicBezTo>
                  <a:cubicBezTo>
                    <a:pt x="934" y="3746"/>
                    <a:pt x="1471" y="4158"/>
                    <a:pt x="2361" y="4158"/>
                  </a:cubicBezTo>
                  <a:cubicBezTo>
                    <a:pt x="2446" y="4158"/>
                    <a:pt x="2536" y="4154"/>
                    <a:pt x="2628" y="4148"/>
                  </a:cubicBezTo>
                  <a:cubicBezTo>
                    <a:pt x="3759" y="4052"/>
                    <a:pt x="4684" y="3051"/>
                    <a:pt x="4733" y="1873"/>
                  </a:cubicBezTo>
                  <a:lnTo>
                    <a:pt x="4747" y="1596"/>
                  </a:lnTo>
                  <a:lnTo>
                    <a:pt x="4690" y="1411"/>
                  </a:lnTo>
                  <a:cubicBezTo>
                    <a:pt x="4536" y="669"/>
                    <a:pt x="3972" y="129"/>
                    <a:pt x="3225" y="22"/>
                  </a:cubicBezTo>
                  <a:cubicBezTo>
                    <a:pt x="3121" y="8"/>
                    <a:pt x="3021" y="0"/>
                    <a:pt x="29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559589" y="348679"/>
              <a:ext cx="756110" cy="785262"/>
            </a:xfrm>
            <a:custGeom>
              <a:rect b="b" l="l" r="r" t="t"/>
              <a:pathLst>
                <a:path extrusionOk="0" h="20337" w="19582">
                  <a:moveTo>
                    <a:pt x="1471" y="6828"/>
                  </a:moveTo>
                  <a:cubicBezTo>
                    <a:pt x="1493" y="6828"/>
                    <a:pt x="1517" y="6832"/>
                    <a:pt x="1542" y="6841"/>
                  </a:cubicBezTo>
                  <a:cubicBezTo>
                    <a:pt x="1654" y="6880"/>
                    <a:pt x="1743" y="6978"/>
                    <a:pt x="1736" y="7099"/>
                  </a:cubicBezTo>
                  <a:cubicBezTo>
                    <a:pt x="1732" y="7200"/>
                    <a:pt x="1823" y="7280"/>
                    <a:pt x="1761" y="7405"/>
                  </a:cubicBezTo>
                  <a:cubicBezTo>
                    <a:pt x="1696" y="7536"/>
                    <a:pt x="1629" y="7618"/>
                    <a:pt x="1491" y="7618"/>
                  </a:cubicBezTo>
                  <a:cubicBezTo>
                    <a:pt x="1490" y="7618"/>
                    <a:pt x="1488" y="7618"/>
                    <a:pt x="1486" y="7618"/>
                  </a:cubicBezTo>
                  <a:cubicBezTo>
                    <a:pt x="1334" y="7616"/>
                    <a:pt x="1258" y="7509"/>
                    <a:pt x="1203" y="7382"/>
                  </a:cubicBezTo>
                  <a:cubicBezTo>
                    <a:pt x="1182" y="7329"/>
                    <a:pt x="1172" y="7273"/>
                    <a:pt x="1178" y="7218"/>
                  </a:cubicBezTo>
                  <a:cubicBezTo>
                    <a:pt x="1182" y="7130"/>
                    <a:pt x="1191" y="7042"/>
                    <a:pt x="1244" y="6972"/>
                  </a:cubicBezTo>
                  <a:cubicBezTo>
                    <a:pt x="1305" y="6893"/>
                    <a:pt x="1379" y="6828"/>
                    <a:pt x="1471" y="6828"/>
                  </a:cubicBezTo>
                  <a:close/>
                  <a:moveTo>
                    <a:pt x="10208" y="1214"/>
                  </a:moveTo>
                  <a:cubicBezTo>
                    <a:pt x="10349" y="1214"/>
                    <a:pt x="10491" y="1215"/>
                    <a:pt x="10632" y="1215"/>
                  </a:cubicBezTo>
                  <a:cubicBezTo>
                    <a:pt x="10665" y="1215"/>
                    <a:pt x="10699" y="1215"/>
                    <a:pt x="10733" y="1215"/>
                  </a:cubicBezTo>
                  <a:cubicBezTo>
                    <a:pt x="10741" y="1215"/>
                    <a:pt x="10749" y="1215"/>
                    <a:pt x="10757" y="1215"/>
                  </a:cubicBezTo>
                  <a:cubicBezTo>
                    <a:pt x="11157" y="1215"/>
                    <a:pt x="11547" y="1311"/>
                    <a:pt x="11931" y="1394"/>
                  </a:cubicBezTo>
                  <a:cubicBezTo>
                    <a:pt x="12298" y="1472"/>
                    <a:pt x="12653" y="1609"/>
                    <a:pt x="12989" y="1783"/>
                  </a:cubicBezTo>
                  <a:cubicBezTo>
                    <a:pt x="13484" y="2042"/>
                    <a:pt x="13991" y="2286"/>
                    <a:pt x="14345" y="2737"/>
                  </a:cubicBezTo>
                  <a:cubicBezTo>
                    <a:pt x="14479" y="2908"/>
                    <a:pt x="14571" y="3109"/>
                    <a:pt x="14657" y="3312"/>
                  </a:cubicBezTo>
                  <a:cubicBezTo>
                    <a:pt x="14852" y="3786"/>
                    <a:pt x="14879" y="4284"/>
                    <a:pt x="14772" y="4768"/>
                  </a:cubicBezTo>
                  <a:cubicBezTo>
                    <a:pt x="14682" y="5169"/>
                    <a:pt x="14536" y="5558"/>
                    <a:pt x="14321" y="5919"/>
                  </a:cubicBezTo>
                  <a:cubicBezTo>
                    <a:pt x="14214" y="6104"/>
                    <a:pt x="14140" y="6315"/>
                    <a:pt x="14048" y="6512"/>
                  </a:cubicBezTo>
                  <a:cubicBezTo>
                    <a:pt x="13861" y="6923"/>
                    <a:pt x="13586" y="7267"/>
                    <a:pt x="13305" y="7608"/>
                  </a:cubicBezTo>
                  <a:cubicBezTo>
                    <a:pt x="13057" y="7909"/>
                    <a:pt x="12790" y="8205"/>
                    <a:pt x="12503" y="8474"/>
                  </a:cubicBezTo>
                  <a:cubicBezTo>
                    <a:pt x="12220" y="8740"/>
                    <a:pt x="11970" y="9032"/>
                    <a:pt x="11775" y="9366"/>
                  </a:cubicBezTo>
                  <a:cubicBezTo>
                    <a:pt x="11664" y="9559"/>
                    <a:pt x="11572" y="9766"/>
                    <a:pt x="11469" y="9967"/>
                  </a:cubicBezTo>
                  <a:cubicBezTo>
                    <a:pt x="11225" y="10439"/>
                    <a:pt x="10899" y="10776"/>
                    <a:pt x="10351" y="10905"/>
                  </a:cubicBezTo>
                  <a:cubicBezTo>
                    <a:pt x="10083" y="10970"/>
                    <a:pt x="9819" y="11019"/>
                    <a:pt x="9557" y="11019"/>
                  </a:cubicBezTo>
                  <a:cubicBezTo>
                    <a:pt x="9389" y="11019"/>
                    <a:pt x="9222" y="10999"/>
                    <a:pt x="9056" y="10950"/>
                  </a:cubicBezTo>
                  <a:cubicBezTo>
                    <a:pt x="8814" y="10878"/>
                    <a:pt x="8566" y="10862"/>
                    <a:pt x="8328" y="10771"/>
                  </a:cubicBezTo>
                  <a:cubicBezTo>
                    <a:pt x="8061" y="10673"/>
                    <a:pt x="7912" y="10470"/>
                    <a:pt x="7768" y="10263"/>
                  </a:cubicBezTo>
                  <a:cubicBezTo>
                    <a:pt x="7573" y="9977"/>
                    <a:pt x="7335" y="9811"/>
                    <a:pt x="6993" y="9739"/>
                  </a:cubicBezTo>
                  <a:cubicBezTo>
                    <a:pt x="6668" y="9674"/>
                    <a:pt x="6338" y="9631"/>
                    <a:pt x="6035" y="9495"/>
                  </a:cubicBezTo>
                  <a:cubicBezTo>
                    <a:pt x="5518" y="9263"/>
                    <a:pt x="5035" y="8974"/>
                    <a:pt x="4674" y="8533"/>
                  </a:cubicBezTo>
                  <a:cubicBezTo>
                    <a:pt x="4471" y="8287"/>
                    <a:pt x="4317" y="8002"/>
                    <a:pt x="4202" y="7698"/>
                  </a:cubicBezTo>
                  <a:cubicBezTo>
                    <a:pt x="3911" y="6939"/>
                    <a:pt x="3835" y="6551"/>
                    <a:pt x="3833" y="5683"/>
                  </a:cubicBezTo>
                  <a:cubicBezTo>
                    <a:pt x="3815" y="5402"/>
                    <a:pt x="3839" y="5076"/>
                    <a:pt x="3903" y="4764"/>
                  </a:cubicBezTo>
                  <a:cubicBezTo>
                    <a:pt x="3962" y="4498"/>
                    <a:pt x="4053" y="4235"/>
                    <a:pt x="4170" y="3979"/>
                  </a:cubicBezTo>
                  <a:cubicBezTo>
                    <a:pt x="4266" y="3769"/>
                    <a:pt x="4360" y="3560"/>
                    <a:pt x="4484" y="3365"/>
                  </a:cubicBezTo>
                  <a:cubicBezTo>
                    <a:pt x="4699" y="3020"/>
                    <a:pt x="4937" y="2694"/>
                    <a:pt x="5261" y="2432"/>
                  </a:cubicBezTo>
                  <a:cubicBezTo>
                    <a:pt x="5665" y="2103"/>
                    <a:pt x="6129" y="1896"/>
                    <a:pt x="6615" y="1718"/>
                  </a:cubicBezTo>
                  <a:cubicBezTo>
                    <a:pt x="6947" y="1595"/>
                    <a:pt x="7286" y="1519"/>
                    <a:pt x="7631" y="1441"/>
                  </a:cubicBezTo>
                  <a:cubicBezTo>
                    <a:pt x="7988" y="1359"/>
                    <a:pt x="8347" y="1365"/>
                    <a:pt x="8700" y="1307"/>
                  </a:cubicBezTo>
                  <a:cubicBezTo>
                    <a:pt x="9202" y="1224"/>
                    <a:pt x="9705" y="1214"/>
                    <a:pt x="10208" y="1214"/>
                  </a:cubicBezTo>
                  <a:close/>
                  <a:moveTo>
                    <a:pt x="11947" y="10212"/>
                  </a:moveTo>
                  <a:cubicBezTo>
                    <a:pt x="12064" y="10212"/>
                    <a:pt x="12203" y="10289"/>
                    <a:pt x="12257" y="10398"/>
                  </a:cubicBezTo>
                  <a:cubicBezTo>
                    <a:pt x="12300" y="10488"/>
                    <a:pt x="12306" y="10581"/>
                    <a:pt x="12302" y="10714"/>
                  </a:cubicBezTo>
                  <a:cubicBezTo>
                    <a:pt x="12280" y="10882"/>
                    <a:pt x="12296" y="11106"/>
                    <a:pt x="12015" y="11171"/>
                  </a:cubicBezTo>
                  <a:cubicBezTo>
                    <a:pt x="11989" y="11178"/>
                    <a:pt x="11961" y="11181"/>
                    <a:pt x="11932" y="11181"/>
                  </a:cubicBezTo>
                  <a:cubicBezTo>
                    <a:pt x="11808" y="11181"/>
                    <a:pt x="11663" y="11123"/>
                    <a:pt x="11609" y="11016"/>
                  </a:cubicBezTo>
                  <a:cubicBezTo>
                    <a:pt x="11467" y="10749"/>
                    <a:pt x="11590" y="10361"/>
                    <a:pt x="11855" y="10232"/>
                  </a:cubicBezTo>
                  <a:cubicBezTo>
                    <a:pt x="11882" y="10218"/>
                    <a:pt x="11914" y="10212"/>
                    <a:pt x="11947" y="10212"/>
                  </a:cubicBezTo>
                  <a:close/>
                  <a:moveTo>
                    <a:pt x="12793" y="11073"/>
                  </a:moveTo>
                  <a:cubicBezTo>
                    <a:pt x="12834" y="11073"/>
                    <a:pt x="12879" y="11081"/>
                    <a:pt x="12928" y="11096"/>
                  </a:cubicBezTo>
                  <a:cubicBezTo>
                    <a:pt x="13123" y="11151"/>
                    <a:pt x="13205" y="11278"/>
                    <a:pt x="13203" y="11526"/>
                  </a:cubicBezTo>
                  <a:cubicBezTo>
                    <a:pt x="13204" y="11767"/>
                    <a:pt x="13065" y="11950"/>
                    <a:pt x="12845" y="11950"/>
                  </a:cubicBezTo>
                  <a:cubicBezTo>
                    <a:pt x="12804" y="11950"/>
                    <a:pt x="12760" y="11944"/>
                    <a:pt x="12714" y="11931"/>
                  </a:cubicBezTo>
                  <a:cubicBezTo>
                    <a:pt x="12509" y="11869"/>
                    <a:pt x="12355" y="11481"/>
                    <a:pt x="12474" y="11299"/>
                  </a:cubicBezTo>
                  <a:cubicBezTo>
                    <a:pt x="12573" y="11144"/>
                    <a:pt x="12668" y="11073"/>
                    <a:pt x="12793" y="11073"/>
                  </a:cubicBezTo>
                  <a:close/>
                  <a:moveTo>
                    <a:pt x="9269" y="11640"/>
                  </a:moveTo>
                  <a:cubicBezTo>
                    <a:pt x="9550" y="11640"/>
                    <a:pt x="9831" y="11719"/>
                    <a:pt x="10111" y="11859"/>
                  </a:cubicBezTo>
                  <a:cubicBezTo>
                    <a:pt x="10589" y="12101"/>
                    <a:pt x="10997" y="12456"/>
                    <a:pt x="11492" y="12661"/>
                  </a:cubicBezTo>
                  <a:cubicBezTo>
                    <a:pt x="11789" y="12784"/>
                    <a:pt x="12111" y="12844"/>
                    <a:pt x="12440" y="12883"/>
                  </a:cubicBezTo>
                  <a:cubicBezTo>
                    <a:pt x="12942" y="12938"/>
                    <a:pt x="13451" y="13034"/>
                    <a:pt x="13826" y="13408"/>
                  </a:cubicBezTo>
                  <a:cubicBezTo>
                    <a:pt x="14309" y="13890"/>
                    <a:pt x="14514" y="14483"/>
                    <a:pt x="14423" y="15172"/>
                  </a:cubicBezTo>
                  <a:cubicBezTo>
                    <a:pt x="14368" y="15617"/>
                    <a:pt x="14144" y="15972"/>
                    <a:pt x="13900" y="16325"/>
                  </a:cubicBezTo>
                  <a:cubicBezTo>
                    <a:pt x="13654" y="16684"/>
                    <a:pt x="13506" y="17072"/>
                    <a:pt x="13430" y="17505"/>
                  </a:cubicBezTo>
                  <a:cubicBezTo>
                    <a:pt x="13365" y="17903"/>
                    <a:pt x="13275" y="18301"/>
                    <a:pt x="13160" y="18689"/>
                  </a:cubicBezTo>
                  <a:cubicBezTo>
                    <a:pt x="13078" y="18963"/>
                    <a:pt x="12955" y="19236"/>
                    <a:pt x="12751" y="19448"/>
                  </a:cubicBezTo>
                  <a:cubicBezTo>
                    <a:pt x="12573" y="19633"/>
                    <a:pt x="12352" y="19786"/>
                    <a:pt x="12087" y="19786"/>
                  </a:cubicBezTo>
                  <a:cubicBezTo>
                    <a:pt x="12057" y="19786"/>
                    <a:pt x="12026" y="19784"/>
                    <a:pt x="11994" y="19780"/>
                  </a:cubicBezTo>
                  <a:cubicBezTo>
                    <a:pt x="11479" y="19712"/>
                    <a:pt x="11003" y="19544"/>
                    <a:pt x="10597" y="19185"/>
                  </a:cubicBezTo>
                  <a:cubicBezTo>
                    <a:pt x="10328" y="18945"/>
                    <a:pt x="10107" y="18678"/>
                    <a:pt x="9959" y="18352"/>
                  </a:cubicBezTo>
                  <a:cubicBezTo>
                    <a:pt x="9807" y="18014"/>
                    <a:pt x="9528" y="17792"/>
                    <a:pt x="9249" y="17579"/>
                  </a:cubicBezTo>
                  <a:cubicBezTo>
                    <a:pt x="9020" y="17404"/>
                    <a:pt x="8855" y="17179"/>
                    <a:pt x="8679" y="16963"/>
                  </a:cubicBezTo>
                  <a:cubicBezTo>
                    <a:pt x="8359" y="16575"/>
                    <a:pt x="8189" y="16104"/>
                    <a:pt x="7971" y="15658"/>
                  </a:cubicBezTo>
                  <a:cubicBezTo>
                    <a:pt x="7840" y="15385"/>
                    <a:pt x="7721" y="15111"/>
                    <a:pt x="7645" y="14823"/>
                  </a:cubicBezTo>
                  <a:cubicBezTo>
                    <a:pt x="7567" y="14518"/>
                    <a:pt x="7540" y="14196"/>
                    <a:pt x="7561" y="13873"/>
                  </a:cubicBezTo>
                  <a:cubicBezTo>
                    <a:pt x="7542" y="13617"/>
                    <a:pt x="7551" y="13352"/>
                    <a:pt x="7629" y="13112"/>
                  </a:cubicBezTo>
                  <a:cubicBezTo>
                    <a:pt x="7805" y="12597"/>
                    <a:pt x="8014" y="12095"/>
                    <a:pt x="8542" y="11824"/>
                  </a:cubicBezTo>
                  <a:cubicBezTo>
                    <a:pt x="8785" y="11698"/>
                    <a:pt x="9027" y="11640"/>
                    <a:pt x="9269" y="11640"/>
                  </a:cubicBezTo>
                  <a:close/>
                  <a:moveTo>
                    <a:pt x="10285" y="1"/>
                  </a:moveTo>
                  <a:cubicBezTo>
                    <a:pt x="9677" y="1"/>
                    <a:pt x="9072" y="32"/>
                    <a:pt x="8474" y="173"/>
                  </a:cubicBezTo>
                  <a:cubicBezTo>
                    <a:pt x="8421" y="185"/>
                    <a:pt x="8355" y="183"/>
                    <a:pt x="8312" y="214"/>
                  </a:cubicBezTo>
                  <a:cubicBezTo>
                    <a:pt x="8107" y="358"/>
                    <a:pt x="7860" y="360"/>
                    <a:pt x="7635" y="396"/>
                  </a:cubicBezTo>
                  <a:cubicBezTo>
                    <a:pt x="7169" y="470"/>
                    <a:pt x="6724" y="616"/>
                    <a:pt x="6279" y="756"/>
                  </a:cubicBezTo>
                  <a:cubicBezTo>
                    <a:pt x="6149" y="797"/>
                    <a:pt x="6010" y="829"/>
                    <a:pt x="5893" y="903"/>
                  </a:cubicBezTo>
                  <a:cubicBezTo>
                    <a:pt x="5710" y="1024"/>
                    <a:pt x="5505" y="1100"/>
                    <a:pt x="5306" y="1197"/>
                  </a:cubicBezTo>
                  <a:cubicBezTo>
                    <a:pt x="5027" y="1334"/>
                    <a:pt x="4760" y="1498"/>
                    <a:pt x="4494" y="1660"/>
                  </a:cubicBezTo>
                  <a:cubicBezTo>
                    <a:pt x="4246" y="1812"/>
                    <a:pt x="4012" y="1986"/>
                    <a:pt x="3776" y="2161"/>
                  </a:cubicBezTo>
                  <a:cubicBezTo>
                    <a:pt x="3583" y="2304"/>
                    <a:pt x="3378" y="2442"/>
                    <a:pt x="3212" y="2614"/>
                  </a:cubicBezTo>
                  <a:cubicBezTo>
                    <a:pt x="2816" y="3025"/>
                    <a:pt x="2379" y="3392"/>
                    <a:pt x="2046" y="3864"/>
                  </a:cubicBezTo>
                  <a:cubicBezTo>
                    <a:pt x="2005" y="3918"/>
                    <a:pt x="1985" y="4041"/>
                    <a:pt x="1870" y="4041"/>
                  </a:cubicBezTo>
                  <a:cubicBezTo>
                    <a:pt x="1864" y="4041"/>
                    <a:pt x="1858" y="4041"/>
                    <a:pt x="1851" y="4040"/>
                  </a:cubicBezTo>
                  <a:lnTo>
                    <a:pt x="1851" y="4040"/>
                  </a:lnTo>
                  <a:cubicBezTo>
                    <a:pt x="1866" y="4182"/>
                    <a:pt x="1726" y="4237"/>
                    <a:pt x="1683" y="4346"/>
                  </a:cubicBezTo>
                  <a:cubicBezTo>
                    <a:pt x="1242" y="4947"/>
                    <a:pt x="914" y="5612"/>
                    <a:pt x="608" y="6289"/>
                  </a:cubicBezTo>
                  <a:cubicBezTo>
                    <a:pt x="606" y="6410"/>
                    <a:pt x="549" y="6506"/>
                    <a:pt x="471" y="6596"/>
                  </a:cubicBezTo>
                  <a:cubicBezTo>
                    <a:pt x="505" y="6738"/>
                    <a:pt x="401" y="6843"/>
                    <a:pt x="372" y="6972"/>
                  </a:cubicBezTo>
                  <a:cubicBezTo>
                    <a:pt x="327" y="7193"/>
                    <a:pt x="247" y="7413"/>
                    <a:pt x="185" y="7632"/>
                  </a:cubicBezTo>
                  <a:cubicBezTo>
                    <a:pt x="103" y="7932"/>
                    <a:pt x="54" y="8236"/>
                    <a:pt x="1" y="8541"/>
                  </a:cubicBezTo>
                  <a:cubicBezTo>
                    <a:pt x="128" y="8472"/>
                    <a:pt x="204" y="8346"/>
                    <a:pt x="313" y="8254"/>
                  </a:cubicBezTo>
                  <a:cubicBezTo>
                    <a:pt x="613" y="8002"/>
                    <a:pt x="930" y="7863"/>
                    <a:pt x="1271" y="7863"/>
                  </a:cubicBezTo>
                  <a:cubicBezTo>
                    <a:pt x="1458" y="7863"/>
                    <a:pt x="1653" y="7905"/>
                    <a:pt x="1855" y="7994"/>
                  </a:cubicBezTo>
                  <a:cubicBezTo>
                    <a:pt x="1907" y="8018"/>
                    <a:pt x="1962" y="8022"/>
                    <a:pt x="2015" y="8039"/>
                  </a:cubicBezTo>
                  <a:cubicBezTo>
                    <a:pt x="2104" y="7948"/>
                    <a:pt x="2167" y="7836"/>
                    <a:pt x="2301" y="7803"/>
                  </a:cubicBezTo>
                  <a:cubicBezTo>
                    <a:pt x="2326" y="7796"/>
                    <a:pt x="2352" y="7793"/>
                    <a:pt x="2377" y="7793"/>
                  </a:cubicBezTo>
                  <a:cubicBezTo>
                    <a:pt x="2470" y="7793"/>
                    <a:pt x="2555" y="7836"/>
                    <a:pt x="2617" y="7899"/>
                  </a:cubicBezTo>
                  <a:cubicBezTo>
                    <a:pt x="2814" y="8102"/>
                    <a:pt x="2984" y="8330"/>
                    <a:pt x="3037" y="8619"/>
                  </a:cubicBezTo>
                  <a:cubicBezTo>
                    <a:pt x="3056" y="8710"/>
                    <a:pt x="3045" y="8810"/>
                    <a:pt x="2953" y="8872"/>
                  </a:cubicBezTo>
                  <a:cubicBezTo>
                    <a:pt x="3109" y="9151"/>
                    <a:pt x="3250" y="9438"/>
                    <a:pt x="3308" y="9756"/>
                  </a:cubicBezTo>
                  <a:cubicBezTo>
                    <a:pt x="3328" y="9865"/>
                    <a:pt x="3322" y="9977"/>
                    <a:pt x="3326" y="10086"/>
                  </a:cubicBezTo>
                  <a:cubicBezTo>
                    <a:pt x="3501" y="10187"/>
                    <a:pt x="3675" y="10285"/>
                    <a:pt x="3819" y="10431"/>
                  </a:cubicBezTo>
                  <a:cubicBezTo>
                    <a:pt x="3856" y="10466"/>
                    <a:pt x="3901" y="10494"/>
                    <a:pt x="3897" y="10554"/>
                  </a:cubicBezTo>
                  <a:cubicBezTo>
                    <a:pt x="3947" y="10547"/>
                    <a:pt x="3995" y="10544"/>
                    <a:pt x="4043" y="10544"/>
                  </a:cubicBezTo>
                  <a:cubicBezTo>
                    <a:pt x="4389" y="10544"/>
                    <a:pt x="4672" y="10718"/>
                    <a:pt x="4953" y="10927"/>
                  </a:cubicBezTo>
                  <a:cubicBezTo>
                    <a:pt x="5269" y="11161"/>
                    <a:pt x="5495" y="11446"/>
                    <a:pt x="5583" y="11824"/>
                  </a:cubicBezTo>
                  <a:cubicBezTo>
                    <a:pt x="5622" y="11988"/>
                    <a:pt x="5706" y="12146"/>
                    <a:pt x="5675" y="12324"/>
                  </a:cubicBezTo>
                  <a:cubicBezTo>
                    <a:pt x="5604" y="12770"/>
                    <a:pt x="5481" y="13188"/>
                    <a:pt x="5101" y="13488"/>
                  </a:cubicBezTo>
                  <a:cubicBezTo>
                    <a:pt x="4953" y="13609"/>
                    <a:pt x="4783" y="13701"/>
                    <a:pt x="4635" y="13818"/>
                  </a:cubicBezTo>
                  <a:cubicBezTo>
                    <a:pt x="4689" y="14308"/>
                    <a:pt x="4680" y="14790"/>
                    <a:pt x="4500" y="15258"/>
                  </a:cubicBezTo>
                  <a:cubicBezTo>
                    <a:pt x="4522" y="15336"/>
                    <a:pt x="4598" y="15375"/>
                    <a:pt x="4654" y="15429"/>
                  </a:cubicBezTo>
                  <a:cubicBezTo>
                    <a:pt x="4818" y="15593"/>
                    <a:pt x="4968" y="15765"/>
                    <a:pt x="5070" y="15976"/>
                  </a:cubicBezTo>
                  <a:cubicBezTo>
                    <a:pt x="5096" y="16026"/>
                    <a:pt x="5131" y="16043"/>
                    <a:pt x="5166" y="16043"/>
                  </a:cubicBezTo>
                  <a:cubicBezTo>
                    <a:pt x="5193" y="16043"/>
                    <a:pt x="5220" y="16033"/>
                    <a:pt x="5243" y="16021"/>
                  </a:cubicBezTo>
                  <a:cubicBezTo>
                    <a:pt x="5453" y="15912"/>
                    <a:pt x="5672" y="15881"/>
                    <a:pt x="5892" y="15881"/>
                  </a:cubicBezTo>
                  <a:cubicBezTo>
                    <a:pt x="6059" y="15881"/>
                    <a:pt x="6226" y="15899"/>
                    <a:pt x="6391" y="15915"/>
                  </a:cubicBezTo>
                  <a:cubicBezTo>
                    <a:pt x="6921" y="15962"/>
                    <a:pt x="7345" y="16264"/>
                    <a:pt x="7782" y="16543"/>
                  </a:cubicBezTo>
                  <a:cubicBezTo>
                    <a:pt x="8193" y="16807"/>
                    <a:pt x="8429" y="17187"/>
                    <a:pt x="8617" y="17607"/>
                  </a:cubicBezTo>
                  <a:cubicBezTo>
                    <a:pt x="8691" y="17765"/>
                    <a:pt x="8661" y="17958"/>
                    <a:pt x="8677" y="18135"/>
                  </a:cubicBezTo>
                  <a:cubicBezTo>
                    <a:pt x="8716" y="18629"/>
                    <a:pt x="8523" y="19017"/>
                    <a:pt x="8164" y="19333"/>
                  </a:cubicBezTo>
                  <a:cubicBezTo>
                    <a:pt x="8059" y="19425"/>
                    <a:pt x="7940" y="19489"/>
                    <a:pt x="7799" y="19540"/>
                  </a:cubicBezTo>
                  <a:cubicBezTo>
                    <a:pt x="7413" y="19677"/>
                    <a:pt x="7015" y="19651"/>
                    <a:pt x="6617" y="19673"/>
                  </a:cubicBezTo>
                  <a:cubicBezTo>
                    <a:pt x="6625" y="19712"/>
                    <a:pt x="6625" y="19747"/>
                    <a:pt x="6677" y="19764"/>
                  </a:cubicBezTo>
                  <a:cubicBezTo>
                    <a:pt x="7157" y="19897"/>
                    <a:pt x="7633" y="20043"/>
                    <a:pt x="8117" y="20160"/>
                  </a:cubicBezTo>
                  <a:cubicBezTo>
                    <a:pt x="8404" y="20229"/>
                    <a:pt x="8706" y="20229"/>
                    <a:pt x="8999" y="20289"/>
                  </a:cubicBezTo>
                  <a:cubicBezTo>
                    <a:pt x="9200" y="20328"/>
                    <a:pt x="9418" y="20336"/>
                    <a:pt x="9631" y="20336"/>
                  </a:cubicBezTo>
                  <a:cubicBezTo>
                    <a:pt x="9784" y="20336"/>
                    <a:pt x="9936" y="20337"/>
                    <a:pt x="10088" y="20337"/>
                  </a:cubicBezTo>
                  <a:cubicBezTo>
                    <a:pt x="10579" y="20337"/>
                    <a:pt x="11069" y="20326"/>
                    <a:pt x="11557" y="20235"/>
                  </a:cubicBezTo>
                  <a:cubicBezTo>
                    <a:pt x="11740" y="20198"/>
                    <a:pt x="11941" y="20217"/>
                    <a:pt x="12115" y="20153"/>
                  </a:cubicBezTo>
                  <a:cubicBezTo>
                    <a:pt x="12390" y="20053"/>
                    <a:pt x="12682" y="20041"/>
                    <a:pt x="12959" y="19942"/>
                  </a:cubicBezTo>
                  <a:cubicBezTo>
                    <a:pt x="13160" y="19870"/>
                    <a:pt x="13369" y="19815"/>
                    <a:pt x="13572" y="19745"/>
                  </a:cubicBezTo>
                  <a:cubicBezTo>
                    <a:pt x="13962" y="19612"/>
                    <a:pt x="14339" y="19446"/>
                    <a:pt x="14702" y="19251"/>
                  </a:cubicBezTo>
                  <a:cubicBezTo>
                    <a:pt x="14977" y="19105"/>
                    <a:pt x="15271" y="18978"/>
                    <a:pt x="15529" y="18803"/>
                  </a:cubicBezTo>
                  <a:cubicBezTo>
                    <a:pt x="15901" y="18553"/>
                    <a:pt x="16260" y="18280"/>
                    <a:pt x="16606" y="17989"/>
                  </a:cubicBezTo>
                  <a:cubicBezTo>
                    <a:pt x="16957" y="17691"/>
                    <a:pt x="17273" y="17363"/>
                    <a:pt x="17591" y="17035"/>
                  </a:cubicBezTo>
                  <a:cubicBezTo>
                    <a:pt x="17880" y="16735"/>
                    <a:pt x="18135" y="16403"/>
                    <a:pt x="18373" y="16060"/>
                  </a:cubicBezTo>
                  <a:cubicBezTo>
                    <a:pt x="18580" y="15757"/>
                    <a:pt x="18779" y="15447"/>
                    <a:pt x="18949" y="15121"/>
                  </a:cubicBezTo>
                  <a:cubicBezTo>
                    <a:pt x="19040" y="14994"/>
                    <a:pt x="19056" y="14821"/>
                    <a:pt x="19183" y="14719"/>
                  </a:cubicBezTo>
                  <a:cubicBezTo>
                    <a:pt x="19212" y="14507"/>
                    <a:pt x="19358" y="14347"/>
                    <a:pt x="19419" y="14148"/>
                  </a:cubicBezTo>
                  <a:cubicBezTo>
                    <a:pt x="19470" y="13980"/>
                    <a:pt x="19571" y="13826"/>
                    <a:pt x="19581" y="13644"/>
                  </a:cubicBezTo>
                  <a:cubicBezTo>
                    <a:pt x="19569" y="13641"/>
                    <a:pt x="19559" y="13639"/>
                    <a:pt x="19549" y="13639"/>
                  </a:cubicBezTo>
                  <a:cubicBezTo>
                    <a:pt x="19467" y="13639"/>
                    <a:pt x="19444" y="13736"/>
                    <a:pt x="19378" y="13767"/>
                  </a:cubicBezTo>
                  <a:cubicBezTo>
                    <a:pt x="19232" y="13839"/>
                    <a:pt x="19099" y="13943"/>
                    <a:pt x="18947" y="14003"/>
                  </a:cubicBezTo>
                  <a:cubicBezTo>
                    <a:pt x="18651" y="14117"/>
                    <a:pt x="18349" y="14199"/>
                    <a:pt x="18039" y="14199"/>
                  </a:cubicBezTo>
                  <a:cubicBezTo>
                    <a:pt x="17904" y="14199"/>
                    <a:pt x="17768" y="14184"/>
                    <a:pt x="17630" y="14148"/>
                  </a:cubicBezTo>
                  <a:cubicBezTo>
                    <a:pt x="17177" y="14033"/>
                    <a:pt x="16752" y="13847"/>
                    <a:pt x="16457" y="13469"/>
                  </a:cubicBezTo>
                  <a:cubicBezTo>
                    <a:pt x="16268" y="13229"/>
                    <a:pt x="16124" y="12948"/>
                    <a:pt x="16095" y="12634"/>
                  </a:cubicBezTo>
                  <a:cubicBezTo>
                    <a:pt x="16087" y="12536"/>
                    <a:pt x="16020" y="12462"/>
                    <a:pt x="16026" y="12363"/>
                  </a:cubicBezTo>
                  <a:cubicBezTo>
                    <a:pt x="16046" y="12105"/>
                    <a:pt x="16093" y="11857"/>
                    <a:pt x="16204" y="11619"/>
                  </a:cubicBezTo>
                  <a:cubicBezTo>
                    <a:pt x="16272" y="11469"/>
                    <a:pt x="16272" y="11331"/>
                    <a:pt x="16198" y="11171"/>
                  </a:cubicBezTo>
                  <a:cubicBezTo>
                    <a:pt x="16085" y="10923"/>
                    <a:pt x="16005" y="10675"/>
                    <a:pt x="16071" y="10371"/>
                  </a:cubicBezTo>
                  <a:cubicBezTo>
                    <a:pt x="16139" y="10035"/>
                    <a:pt x="16327" y="9799"/>
                    <a:pt x="16539" y="9563"/>
                  </a:cubicBezTo>
                  <a:cubicBezTo>
                    <a:pt x="16547" y="9557"/>
                    <a:pt x="16555" y="9543"/>
                    <a:pt x="16565" y="9540"/>
                  </a:cubicBezTo>
                  <a:cubicBezTo>
                    <a:pt x="16877" y="9475"/>
                    <a:pt x="16840" y="9233"/>
                    <a:pt x="16832" y="9009"/>
                  </a:cubicBezTo>
                  <a:cubicBezTo>
                    <a:pt x="16824" y="8761"/>
                    <a:pt x="16803" y="8521"/>
                    <a:pt x="16709" y="8279"/>
                  </a:cubicBezTo>
                  <a:cubicBezTo>
                    <a:pt x="16629" y="8069"/>
                    <a:pt x="16619" y="7834"/>
                    <a:pt x="16625" y="7602"/>
                  </a:cubicBezTo>
                  <a:cubicBezTo>
                    <a:pt x="16559" y="7505"/>
                    <a:pt x="16461" y="7505"/>
                    <a:pt x="16354" y="7491"/>
                  </a:cubicBezTo>
                  <a:cubicBezTo>
                    <a:pt x="15960" y="7444"/>
                    <a:pt x="15572" y="7356"/>
                    <a:pt x="15209" y="7200"/>
                  </a:cubicBezTo>
                  <a:cubicBezTo>
                    <a:pt x="14897" y="7068"/>
                    <a:pt x="14536" y="6715"/>
                    <a:pt x="14583" y="6358"/>
                  </a:cubicBezTo>
                  <a:cubicBezTo>
                    <a:pt x="14620" y="6071"/>
                    <a:pt x="14774" y="5839"/>
                    <a:pt x="14994" y="5651"/>
                  </a:cubicBezTo>
                  <a:cubicBezTo>
                    <a:pt x="15107" y="5552"/>
                    <a:pt x="15244" y="5501"/>
                    <a:pt x="15363" y="5415"/>
                  </a:cubicBezTo>
                  <a:cubicBezTo>
                    <a:pt x="15431" y="5112"/>
                    <a:pt x="15648" y="4971"/>
                    <a:pt x="15878" y="4971"/>
                  </a:cubicBezTo>
                  <a:cubicBezTo>
                    <a:pt x="16030" y="4971"/>
                    <a:pt x="16187" y="5032"/>
                    <a:pt x="16313" y="5148"/>
                  </a:cubicBezTo>
                  <a:cubicBezTo>
                    <a:pt x="16344" y="5179"/>
                    <a:pt x="16354" y="5210"/>
                    <a:pt x="16364" y="5249"/>
                  </a:cubicBezTo>
                  <a:cubicBezTo>
                    <a:pt x="16385" y="5251"/>
                    <a:pt x="16403" y="5253"/>
                    <a:pt x="16419" y="5253"/>
                  </a:cubicBezTo>
                  <a:cubicBezTo>
                    <a:pt x="16519" y="5253"/>
                    <a:pt x="16552" y="5198"/>
                    <a:pt x="16574" y="5064"/>
                  </a:cubicBezTo>
                  <a:cubicBezTo>
                    <a:pt x="16651" y="4533"/>
                    <a:pt x="16840" y="4042"/>
                    <a:pt x="17263" y="3681"/>
                  </a:cubicBezTo>
                  <a:cubicBezTo>
                    <a:pt x="17398" y="3566"/>
                    <a:pt x="17558" y="3476"/>
                    <a:pt x="17706" y="3373"/>
                  </a:cubicBezTo>
                  <a:cubicBezTo>
                    <a:pt x="17316" y="2951"/>
                    <a:pt x="16908" y="2553"/>
                    <a:pt x="16463" y="2192"/>
                  </a:cubicBezTo>
                  <a:cubicBezTo>
                    <a:pt x="16126" y="1919"/>
                    <a:pt x="15769" y="1675"/>
                    <a:pt x="15400" y="1449"/>
                  </a:cubicBezTo>
                  <a:cubicBezTo>
                    <a:pt x="15068" y="1248"/>
                    <a:pt x="14723" y="1065"/>
                    <a:pt x="14376" y="891"/>
                  </a:cubicBezTo>
                  <a:cubicBezTo>
                    <a:pt x="14114" y="760"/>
                    <a:pt x="13831" y="665"/>
                    <a:pt x="13554" y="554"/>
                  </a:cubicBezTo>
                  <a:cubicBezTo>
                    <a:pt x="13379" y="485"/>
                    <a:pt x="13184" y="462"/>
                    <a:pt x="13018" y="392"/>
                  </a:cubicBezTo>
                  <a:cubicBezTo>
                    <a:pt x="12606" y="224"/>
                    <a:pt x="12165" y="193"/>
                    <a:pt x="11740" y="83"/>
                  </a:cubicBezTo>
                  <a:cubicBezTo>
                    <a:pt x="11481" y="13"/>
                    <a:pt x="11200" y="13"/>
                    <a:pt x="10928" y="9"/>
                  </a:cubicBezTo>
                  <a:cubicBezTo>
                    <a:pt x="10713" y="4"/>
                    <a:pt x="10499" y="1"/>
                    <a:pt x="10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428032" y="652251"/>
              <a:ext cx="351837" cy="240633"/>
            </a:xfrm>
            <a:custGeom>
              <a:rect b="b" l="l" r="r" t="t"/>
              <a:pathLst>
                <a:path extrusionOk="0" h="6232" w="9112">
                  <a:moveTo>
                    <a:pt x="4676" y="1"/>
                  </a:moveTo>
                  <a:cubicBezTo>
                    <a:pt x="4336" y="1"/>
                    <a:pt x="4020" y="140"/>
                    <a:pt x="3722" y="392"/>
                  </a:cubicBezTo>
                  <a:cubicBezTo>
                    <a:pt x="3613" y="484"/>
                    <a:pt x="3537" y="610"/>
                    <a:pt x="3408" y="679"/>
                  </a:cubicBezTo>
                  <a:cubicBezTo>
                    <a:pt x="3384" y="704"/>
                    <a:pt x="3359" y="714"/>
                    <a:pt x="3335" y="714"/>
                  </a:cubicBezTo>
                  <a:cubicBezTo>
                    <a:pt x="3296" y="714"/>
                    <a:pt x="3259" y="688"/>
                    <a:pt x="3231" y="661"/>
                  </a:cubicBezTo>
                  <a:cubicBezTo>
                    <a:pt x="3168" y="603"/>
                    <a:pt x="3096" y="589"/>
                    <a:pt x="3018" y="577"/>
                  </a:cubicBezTo>
                  <a:cubicBezTo>
                    <a:pt x="2915" y="559"/>
                    <a:pt x="2814" y="549"/>
                    <a:pt x="2714" y="549"/>
                  </a:cubicBezTo>
                  <a:cubicBezTo>
                    <a:pt x="2512" y="549"/>
                    <a:pt x="2314" y="590"/>
                    <a:pt x="2115" y="690"/>
                  </a:cubicBezTo>
                  <a:cubicBezTo>
                    <a:pt x="1631" y="930"/>
                    <a:pt x="1348" y="1317"/>
                    <a:pt x="1239" y="1830"/>
                  </a:cubicBezTo>
                  <a:cubicBezTo>
                    <a:pt x="1204" y="1992"/>
                    <a:pt x="1122" y="2156"/>
                    <a:pt x="1161" y="2333"/>
                  </a:cubicBezTo>
                  <a:cubicBezTo>
                    <a:pt x="1192" y="2479"/>
                    <a:pt x="1225" y="2622"/>
                    <a:pt x="1252" y="2770"/>
                  </a:cubicBezTo>
                  <a:cubicBezTo>
                    <a:pt x="1272" y="2875"/>
                    <a:pt x="1280" y="2969"/>
                    <a:pt x="1141" y="3026"/>
                  </a:cubicBezTo>
                  <a:cubicBezTo>
                    <a:pt x="1014" y="3078"/>
                    <a:pt x="893" y="3158"/>
                    <a:pt x="782" y="3246"/>
                  </a:cubicBezTo>
                  <a:cubicBezTo>
                    <a:pt x="554" y="3428"/>
                    <a:pt x="332" y="3630"/>
                    <a:pt x="226" y="3909"/>
                  </a:cubicBezTo>
                  <a:cubicBezTo>
                    <a:pt x="0" y="4485"/>
                    <a:pt x="287" y="5271"/>
                    <a:pt x="810" y="5615"/>
                  </a:cubicBezTo>
                  <a:cubicBezTo>
                    <a:pt x="1182" y="5858"/>
                    <a:pt x="1602" y="5933"/>
                    <a:pt x="2021" y="6011"/>
                  </a:cubicBezTo>
                  <a:cubicBezTo>
                    <a:pt x="2677" y="6132"/>
                    <a:pt x="3354" y="6028"/>
                    <a:pt x="4013" y="6155"/>
                  </a:cubicBezTo>
                  <a:cubicBezTo>
                    <a:pt x="4814" y="6174"/>
                    <a:pt x="5615" y="6232"/>
                    <a:pt x="6418" y="6232"/>
                  </a:cubicBezTo>
                  <a:cubicBezTo>
                    <a:pt x="6548" y="6232"/>
                    <a:pt x="6679" y="6230"/>
                    <a:pt x="6809" y="6227"/>
                  </a:cubicBezTo>
                  <a:cubicBezTo>
                    <a:pt x="7021" y="6221"/>
                    <a:pt x="7240" y="6219"/>
                    <a:pt x="7437" y="6149"/>
                  </a:cubicBezTo>
                  <a:cubicBezTo>
                    <a:pt x="7601" y="6089"/>
                    <a:pt x="7786" y="6083"/>
                    <a:pt x="7929" y="5970"/>
                  </a:cubicBezTo>
                  <a:cubicBezTo>
                    <a:pt x="7949" y="5955"/>
                    <a:pt x="7970" y="5951"/>
                    <a:pt x="7993" y="5951"/>
                  </a:cubicBezTo>
                  <a:cubicBezTo>
                    <a:pt x="8009" y="5951"/>
                    <a:pt x="8026" y="5953"/>
                    <a:pt x="8042" y="5954"/>
                  </a:cubicBezTo>
                  <a:cubicBezTo>
                    <a:pt x="8190" y="5837"/>
                    <a:pt x="8358" y="5745"/>
                    <a:pt x="8508" y="5624"/>
                  </a:cubicBezTo>
                  <a:cubicBezTo>
                    <a:pt x="8888" y="5322"/>
                    <a:pt x="9009" y="4906"/>
                    <a:pt x="9082" y="4458"/>
                  </a:cubicBezTo>
                  <a:cubicBezTo>
                    <a:pt x="9111" y="4282"/>
                    <a:pt x="9029" y="4124"/>
                    <a:pt x="8990" y="3960"/>
                  </a:cubicBezTo>
                  <a:cubicBezTo>
                    <a:pt x="8904" y="3582"/>
                    <a:pt x="8678" y="3299"/>
                    <a:pt x="8360" y="3063"/>
                  </a:cubicBezTo>
                  <a:cubicBezTo>
                    <a:pt x="8079" y="2854"/>
                    <a:pt x="7799" y="2680"/>
                    <a:pt x="7451" y="2680"/>
                  </a:cubicBezTo>
                  <a:cubicBezTo>
                    <a:pt x="7403" y="2680"/>
                    <a:pt x="7354" y="2683"/>
                    <a:pt x="7304" y="2690"/>
                  </a:cubicBezTo>
                  <a:cubicBezTo>
                    <a:pt x="7270" y="2692"/>
                    <a:pt x="7237" y="2692"/>
                    <a:pt x="7204" y="2692"/>
                  </a:cubicBezTo>
                  <a:cubicBezTo>
                    <a:pt x="7177" y="2692"/>
                    <a:pt x="7151" y="2692"/>
                    <a:pt x="7124" y="2692"/>
                  </a:cubicBezTo>
                  <a:cubicBezTo>
                    <a:pt x="7034" y="2692"/>
                    <a:pt x="6943" y="2695"/>
                    <a:pt x="6852" y="2721"/>
                  </a:cubicBezTo>
                  <a:cubicBezTo>
                    <a:pt x="6836" y="2725"/>
                    <a:pt x="6822" y="2727"/>
                    <a:pt x="6809" y="2727"/>
                  </a:cubicBezTo>
                  <a:cubicBezTo>
                    <a:pt x="6752" y="2727"/>
                    <a:pt x="6726" y="2686"/>
                    <a:pt x="6731" y="2612"/>
                  </a:cubicBezTo>
                  <a:cubicBezTo>
                    <a:pt x="6738" y="2485"/>
                    <a:pt x="6733" y="2353"/>
                    <a:pt x="6733" y="2226"/>
                  </a:cubicBezTo>
                  <a:cubicBezTo>
                    <a:pt x="6729" y="2115"/>
                    <a:pt x="6735" y="2003"/>
                    <a:pt x="6715" y="1894"/>
                  </a:cubicBezTo>
                  <a:cubicBezTo>
                    <a:pt x="6657" y="1576"/>
                    <a:pt x="6516" y="1293"/>
                    <a:pt x="6360" y="1010"/>
                  </a:cubicBezTo>
                  <a:cubicBezTo>
                    <a:pt x="6151" y="761"/>
                    <a:pt x="5929" y="534"/>
                    <a:pt x="5665" y="343"/>
                  </a:cubicBezTo>
                  <a:cubicBezTo>
                    <a:pt x="5585" y="287"/>
                    <a:pt x="5488" y="259"/>
                    <a:pt x="5424" y="177"/>
                  </a:cubicBezTo>
                  <a:cubicBezTo>
                    <a:pt x="5369" y="160"/>
                    <a:pt x="5314" y="156"/>
                    <a:pt x="5262" y="134"/>
                  </a:cubicBezTo>
                  <a:cubicBezTo>
                    <a:pt x="5059" y="44"/>
                    <a:pt x="4864" y="1"/>
                    <a:pt x="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473557" y="906670"/>
              <a:ext cx="422768" cy="208353"/>
            </a:xfrm>
            <a:custGeom>
              <a:rect b="b" l="l" r="r" t="t"/>
              <a:pathLst>
                <a:path extrusionOk="0" h="5396" w="10949">
                  <a:moveTo>
                    <a:pt x="3006" y="1"/>
                  </a:moveTo>
                  <a:cubicBezTo>
                    <a:pt x="2783" y="108"/>
                    <a:pt x="2623" y="296"/>
                    <a:pt x="2477" y="483"/>
                  </a:cubicBezTo>
                  <a:cubicBezTo>
                    <a:pt x="2274" y="740"/>
                    <a:pt x="2165" y="1039"/>
                    <a:pt x="2169" y="1376"/>
                  </a:cubicBezTo>
                  <a:cubicBezTo>
                    <a:pt x="2169" y="1440"/>
                    <a:pt x="2153" y="1469"/>
                    <a:pt x="2101" y="1469"/>
                  </a:cubicBezTo>
                  <a:cubicBezTo>
                    <a:pt x="2088" y="1469"/>
                    <a:pt x="2074" y="1467"/>
                    <a:pt x="2056" y="1464"/>
                  </a:cubicBezTo>
                  <a:cubicBezTo>
                    <a:pt x="1950" y="1442"/>
                    <a:pt x="1847" y="1370"/>
                    <a:pt x="1739" y="1370"/>
                  </a:cubicBezTo>
                  <a:cubicBezTo>
                    <a:pt x="1712" y="1370"/>
                    <a:pt x="1684" y="1375"/>
                    <a:pt x="1656" y="1386"/>
                  </a:cubicBezTo>
                  <a:cubicBezTo>
                    <a:pt x="1427" y="1478"/>
                    <a:pt x="1176" y="1460"/>
                    <a:pt x="947" y="1587"/>
                  </a:cubicBezTo>
                  <a:cubicBezTo>
                    <a:pt x="493" y="1835"/>
                    <a:pt x="253" y="2227"/>
                    <a:pt x="126" y="2691"/>
                  </a:cubicBezTo>
                  <a:cubicBezTo>
                    <a:pt x="1" y="3142"/>
                    <a:pt x="146" y="3552"/>
                    <a:pt x="434" y="3911"/>
                  </a:cubicBezTo>
                  <a:cubicBezTo>
                    <a:pt x="538" y="4045"/>
                    <a:pt x="608" y="4178"/>
                    <a:pt x="592" y="4363"/>
                  </a:cubicBezTo>
                  <a:cubicBezTo>
                    <a:pt x="565" y="4703"/>
                    <a:pt x="795" y="4898"/>
                    <a:pt x="1061" y="5036"/>
                  </a:cubicBezTo>
                  <a:cubicBezTo>
                    <a:pt x="1396" y="5204"/>
                    <a:pt x="1769" y="5261"/>
                    <a:pt x="2126" y="5325"/>
                  </a:cubicBezTo>
                  <a:cubicBezTo>
                    <a:pt x="2424" y="5378"/>
                    <a:pt x="2727" y="5395"/>
                    <a:pt x="3030" y="5395"/>
                  </a:cubicBezTo>
                  <a:cubicBezTo>
                    <a:pt x="3320" y="5395"/>
                    <a:pt x="3611" y="5380"/>
                    <a:pt x="3901" y="5366"/>
                  </a:cubicBezTo>
                  <a:cubicBezTo>
                    <a:pt x="4607" y="5329"/>
                    <a:pt x="5314" y="5323"/>
                    <a:pt x="6016" y="5247"/>
                  </a:cubicBezTo>
                  <a:cubicBezTo>
                    <a:pt x="6260" y="5220"/>
                    <a:pt x="6506" y="5196"/>
                    <a:pt x="6750" y="5185"/>
                  </a:cubicBezTo>
                  <a:cubicBezTo>
                    <a:pt x="6900" y="5180"/>
                    <a:pt x="7035" y="5100"/>
                    <a:pt x="7188" y="5100"/>
                  </a:cubicBezTo>
                  <a:cubicBezTo>
                    <a:pt x="7209" y="5100"/>
                    <a:pt x="7231" y="5102"/>
                    <a:pt x="7253" y="5105"/>
                  </a:cubicBezTo>
                  <a:cubicBezTo>
                    <a:pt x="7368" y="5120"/>
                    <a:pt x="7469" y="5177"/>
                    <a:pt x="7592" y="5177"/>
                  </a:cubicBezTo>
                  <a:cubicBezTo>
                    <a:pt x="8008" y="5179"/>
                    <a:pt x="8429" y="5202"/>
                    <a:pt x="8847" y="5218"/>
                  </a:cubicBezTo>
                  <a:cubicBezTo>
                    <a:pt x="9245" y="5194"/>
                    <a:pt x="9643" y="5222"/>
                    <a:pt x="10029" y="5085"/>
                  </a:cubicBezTo>
                  <a:cubicBezTo>
                    <a:pt x="10168" y="5036"/>
                    <a:pt x="10289" y="4968"/>
                    <a:pt x="10394" y="4876"/>
                  </a:cubicBezTo>
                  <a:cubicBezTo>
                    <a:pt x="10753" y="4558"/>
                    <a:pt x="10948" y="4172"/>
                    <a:pt x="10907" y="3679"/>
                  </a:cubicBezTo>
                  <a:cubicBezTo>
                    <a:pt x="10893" y="3501"/>
                    <a:pt x="10919" y="3312"/>
                    <a:pt x="10848" y="3150"/>
                  </a:cubicBezTo>
                  <a:cubicBezTo>
                    <a:pt x="10661" y="2728"/>
                    <a:pt x="10423" y="2348"/>
                    <a:pt x="10013" y="2085"/>
                  </a:cubicBezTo>
                  <a:cubicBezTo>
                    <a:pt x="9576" y="1806"/>
                    <a:pt x="9147" y="1507"/>
                    <a:pt x="8622" y="1458"/>
                  </a:cubicBezTo>
                  <a:cubicBezTo>
                    <a:pt x="8458" y="1444"/>
                    <a:pt x="8291" y="1427"/>
                    <a:pt x="8126" y="1427"/>
                  </a:cubicBezTo>
                  <a:cubicBezTo>
                    <a:pt x="7904" y="1427"/>
                    <a:pt x="7684" y="1457"/>
                    <a:pt x="7473" y="1566"/>
                  </a:cubicBezTo>
                  <a:cubicBezTo>
                    <a:pt x="7451" y="1578"/>
                    <a:pt x="7424" y="1587"/>
                    <a:pt x="7397" y="1587"/>
                  </a:cubicBezTo>
                  <a:cubicBezTo>
                    <a:pt x="7362" y="1587"/>
                    <a:pt x="7326" y="1571"/>
                    <a:pt x="7300" y="1519"/>
                  </a:cubicBezTo>
                  <a:cubicBezTo>
                    <a:pt x="7202" y="1310"/>
                    <a:pt x="7048" y="1138"/>
                    <a:pt x="6884" y="973"/>
                  </a:cubicBezTo>
                  <a:cubicBezTo>
                    <a:pt x="6830" y="920"/>
                    <a:pt x="6755" y="883"/>
                    <a:pt x="6730" y="801"/>
                  </a:cubicBezTo>
                  <a:cubicBezTo>
                    <a:pt x="6504" y="619"/>
                    <a:pt x="6240" y="510"/>
                    <a:pt x="5967" y="452"/>
                  </a:cubicBezTo>
                  <a:cubicBezTo>
                    <a:pt x="5887" y="437"/>
                    <a:pt x="5804" y="425"/>
                    <a:pt x="5721" y="425"/>
                  </a:cubicBezTo>
                  <a:cubicBezTo>
                    <a:pt x="5630" y="425"/>
                    <a:pt x="5538" y="439"/>
                    <a:pt x="5448" y="477"/>
                  </a:cubicBezTo>
                  <a:cubicBezTo>
                    <a:pt x="5298" y="543"/>
                    <a:pt x="5132" y="549"/>
                    <a:pt x="4976" y="610"/>
                  </a:cubicBezTo>
                  <a:cubicBezTo>
                    <a:pt x="4644" y="742"/>
                    <a:pt x="4406" y="973"/>
                    <a:pt x="4190" y="1240"/>
                  </a:cubicBezTo>
                  <a:cubicBezTo>
                    <a:pt x="4118" y="1404"/>
                    <a:pt x="4049" y="1568"/>
                    <a:pt x="4038" y="1749"/>
                  </a:cubicBezTo>
                  <a:cubicBezTo>
                    <a:pt x="4038" y="1759"/>
                    <a:pt x="4005" y="1769"/>
                    <a:pt x="3987" y="1784"/>
                  </a:cubicBezTo>
                  <a:cubicBezTo>
                    <a:pt x="4036" y="2065"/>
                    <a:pt x="3905" y="2208"/>
                    <a:pt x="3646" y="2309"/>
                  </a:cubicBezTo>
                  <a:cubicBezTo>
                    <a:pt x="3406" y="2403"/>
                    <a:pt x="3244" y="2600"/>
                    <a:pt x="3111" y="2834"/>
                  </a:cubicBezTo>
                  <a:cubicBezTo>
                    <a:pt x="2939" y="3132"/>
                    <a:pt x="2945" y="3439"/>
                    <a:pt x="3017" y="3753"/>
                  </a:cubicBezTo>
                  <a:cubicBezTo>
                    <a:pt x="3062" y="3952"/>
                    <a:pt x="3201" y="4114"/>
                    <a:pt x="3341" y="4260"/>
                  </a:cubicBezTo>
                  <a:cubicBezTo>
                    <a:pt x="3564" y="4486"/>
                    <a:pt x="3839" y="4631"/>
                    <a:pt x="4149" y="4701"/>
                  </a:cubicBezTo>
                  <a:cubicBezTo>
                    <a:pt x="4220" y="4719"/>
                    <a:pt x="4258" y="4802"/>
                    <a:pt x="4341" y="4802"/>
                  </a:cubicBezTo>
                  <a:cubicBezTo>
                    <a:pt x="4344" y="4802"/>
                    <a:pt x="4347" y="4802"/>
                    <a:pt x="4350" y="4802"/>
                  </a:cubicBezTo>
                  <a:lnTo>
                    <a:pt x="4350" y="4802"/>
                  </a:lnTo>
                  <a:cubicBezTo>
                    <a:pt x="4324" y="4804"/>
                    <a:pt x="4300" y="4810"/>
                    <a:pt x="4274" y="4810"/>
                  </a:cubicBezTo>
                  <a:cubicBezTo>
                    <a:pt x="3488" y="4822"/>
                    <a:pt x="2699" y="4832"/>
                    <a:pt x="1911" y="4847"/>
                  </a:cubicBezTo>
                  <a:cubicBezTo>
                    <a:pt x="1896" y="4847"/>
                    <a:pt x="1881" y="4847"/>
                    <a:pt x="1867" y="4847"/>
                  </a:cubicBezTo>
                  <a:cubicBezTo>
                    <a:pt x="1557" y="4847"/>
                    <a:pt x="1268" y="4783"/>
                    <a:pt x="1037" y="4566"/>
                  </a:cubicBezTo>
                  <a:cubicBezTo>
                    <a:pt x="951" y="4486"/>
                    <a:pt x="848" y="4400"/>
                    <a:pt x="940" y="4229"/>
                  </a:cubicBezTo>
                  <a:cubicBezTo>
                    <a:pt x="1037" y="4055"/>
                    <a:pt x="873" y="3903"/>
                    <a:pt x="780" y="3774"/>
                  </a:cubicBezTo>
                  <a:cubicBezTo>
                    <a:pt x="549" y="3450"/>
                    <a:pt x="528" y="3124"/>
                    <a:pt x="672" y="2764"/>
                  </a:cubicBezTo>
                  <a:cubicBezTo>
                    <a:pt x="729" y="2625"/>
                    <a:pt x="754" y="2473"/>
                    <a:pt x="836" y="2338"/>
                  </a:cubicBezTo>
                  <a:cubicBezTo>
                    <a:pt x="1008" y="2046"/>
                    <a:pt x="1267" y="1901"/>
                    <a:pt x="1595" y="1845"/>
                  </a:cubicBezTo>
                  <a:cubicBezTo>
                    <a:pt x="1665" y="1832"/>
                    <a:pt x="1734" y="1826"/>
                    <a:pt x="1803" y="1826"/>
                  </a:cubicBezTo>
                  <a:cubicBezTo>
                    <a:pt x="1913" y="1826"/>
                    <a:pt x="2023" y="1842"/>
                    <a:pt x="2134" y="1870"/>
                  </a:cubicBezTo>
                  <a:cubicBezTo>
                    <a:pt x="2150" y="1874"/>
                    <a:pt x="2167" y="1876"/>
                    <a:pt x="2184" y="1876"/>
                  </a:cubicBezTo>
                  <a:cubicBezTo>
                    <a:pt x="2298" y="1876"/>
                    <a:pt x="2423" y="1784"/>
                    <a:pt x="2459" y="1675"/>
                  </a:cubicBezTo>
                  <a:cubicBezTo>
                    <a:pt x="2561" y="1353"/>
                    <a:pt x="2705" y="1045"/>
                    <a:pt x="2904" y="770"/>
                  </a:cubicBezTo>
                  <a:cubicBezTo>
                    <a:pt x="2985" y="656"/>
                    <a:pt x="3065" y="502"/>
                    <a:pt x="3243" y="502"/>
                  </a:cubicBezTo>
                  <a:cubicBezTo>
                    <a:pt x="3253" y="502"/>
                    <a:pt x="3263" y="503"/>
                    <a:pt x="3273" y="504"/>
                  </a:cubicBezTo>
                  <a:cubicBezTo>
                    <a:pt x="3183" y="337"/>
                    <a:pt x="3095" y="169"/>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1121031" y="468918"/>
              <a:ext cx="325542" cy="179973"/>
            </a:xfrm>
            <a:custGeom>
              <a:rect b="b" l="l" r="r" t="t"/>
              <a:pathLst>
                <a:path extrusionOk="0" h="4661" w="8431">
                  <a:moveTo>
                    <a:pt x="4224" y="1"/>
                  </a:moveTo>
                  <a:cubicBezTo>
                    <a:pt x="4117" y="1"/>
                    <a:pt x="4010" y="17"/>
                    <a:pt x="3907" y="40"/>
                  </a:cubicBezTo>
                  <a:cubicBezTo>
                    <a:pt x="3658" y="91"/>
                    <a:pt x="3400" y="132"/>
                    <a:pt x="3168" y="257"/>
                  </a:cubicBezTo>
                  <a:cubicBezTo>
                    <a:pt x="3020" y="358"/>
                    <a:pt x="2860" y="446"/>
                    <a:pt x="2725" y="565"/>
                  </a:cubicBezTo>
                  <a:cubicBezTo>
                    <a:pt x="2302" y="926"/>
                    <a:pt x="2114" y="1416"/>
                    <a:pt x="2036" y="1948"/>
                  </a:cubicBezTo>
                  <a:cubicBezTo>
                    <a:pt x="2016" y="2081"/>
                    <a:pt x="1982" y="2138"/>
                    <a:pt x="1885" y="2138"/>
                  </a:cubicBezTo>
                  <a:cubicBezTo>
                    <a:pt x="1868" y="2138"/>
                    <a:pt x="1849" y="2136"/>
                    <a:pt x="1828" y="2132"/>
                  </a:cubicBezTo>
                  <a:cubicBezTo>
                    <a:pt x="1787" y="2128"/>
                    <a:pt x="1746" y="2126"/>
                    <a:pt x="1705" y="2126"/>
                  </a:cubicBezTo>
                  <a:cubicBezTo>
                    <a:pt x="1400" y="2126"/>
                    <a:pt x="1117" y="2243"/>
                    <a:pt x="827" y="2301"/>
                  </a:cubicBezTo>
                  <a:cubicBezTo>
                    <a:pt x="708" y="2385"/>
                    <a:pt x="571" y="2440"/>
                    <a:pt x="458" y="2537"/>
                  </a:cubicBezTo>
                  <a:cubicBezTo>
                    <a:pt x="240" y="2727"/>
                    <a:pt x="87" y="2957"/>
                    <a:pt x="48" y="3244"/>
                  </a:cubicBezTo>
                  <a:cubicBezTo>
                    <a:pt x="0" y="3599"/>
                    <a:pt x="366" y="3952"/>
                    <a:pt x="673" y="4086"/>
                  </a:cubicBezTo>
                  <a:cubicBezTo>
                    <a:pt x="1036" y="4242"/>
                    <a:pt x="1426" y="4330"/>
                    <a:pt x="1820" y="4379"/>
                  </a:cubicBezTo>
                  <a:cubicBezTo>
                    <a:pt x="1925" y="4391"/>
                    <a:pt x="2021" y="4391"/>
                    <a:pt x="2089" y="4488"/>
                  </a:cubicBezTo>
                  <a:cubicBezTo>
                    <a:pt x="2100" y="4446"/>
                    <a:pt x="2092" y="4401"/>
                    <a:pt x="2158" y="4401"/>
                  </a:cubicBezTo>
                  <a:cubicBezTo>
                    <a:pt x="2163" y="4401"/>
                    <a:pt x="2169" y="4401"/>
                    <a:pt x="2175" y="4402"/>
                  </a:cubicBezTo>
                  <a:cubicBezTo>
                    <a:pt x="2229" y="4407"/>
                    <a:pt x="2284" y="4408"/>
                    <a:pt x="2339" y="4408"/>
                  </a:cubicBezTo>
                  <a:cubicBezTo>
                    <a:pt x="2383" y="4408"/>
                    <a:pt x="2427" y="4408"/>
                    <a:pt x="2470" y="4408"/>
                  </a:cubicBezTo>
                  <a:cubicBezTo>
                    <a:pt x="2551" y="4408"/>
                    <a:pt x="2631" y="4410"/>
                    <a:pt x="2708" y="4426"/>
                  </a:cubicBezTo>
                  <a:cubicBezTo>
                    <a:pt x="3184" y="4525"/>
                    <a:pt x="3667" y="4508"/>
                    <a:pt x="4145" y="4545"/>
                  </a:cubicBezTo>
                  <a:cubicBezTo>
                    <a:pt x="4436" y="4564"/>
                    <a:pt x="4722" y="4634"/>
                    <a:pt x="5016" y="4634"/>
                  </a:cubicBezTo>
                  <a:cubicBezTo>
                    <a:pt x="5072" y="4634"/>
                    <a:pt x="5128" y="4631"/>
                    <a:pt x="5185" y="4625"/>
                  </a:cubicBezTo>
                  <a:cubicBezTo>
                    <a:pt x="5205" y="4623"/>
                    <a:pt x="5225" y="4622"/>
                    <a:pt x="5245" y="4622"/>
                  </a:cubicBezTo>
                  <a:cubicBezTo>
                    <a:pt x="5312" y="4622"/>
                    <a:pt x="5381" y="4635"/>
                    <a:pt x="5445" y="4660"/>
                  </a:cubicBezTo>
                  <a:cubicBezTo>
                    <a:pt x="5472" y="4648"/>
                    <a:pt x="5495" y="4627"/>
                    <a:pt x="5519" y="4627"/>
                  </a:cubicBezTo>
                  <a:cubicBezTo>
                    <a:pt x="5561" y="4628"/>
                    <a:pt x="5603" y="4628"/>
                    <a:pt x="5645" y="4628"/>
                  </a:cubicBezTo>
                  <a:cubicBezTo>
                    <a:pt x="6027" y="4628"/>
                    <a:pt x="6402" y="4596"/>
                    <a:pt x="6781" y="4557"/>
                  </a:cubicBezTo>
                  <a:cubicBezTo>
                    <a:pt x="7082" y="4527"/>
                    <a:pt x="7374" y="4488"/>
                    <a:pt x="7653" y="4365"/>
                  </a:cubicBezTo>
                  <a:cubicBezTo>
                    <a:pt x="7934" y="4246"/>
                    <a:pt x="8145" y="4055"/>
                    <a:pt x="8276" y="3784"/>
                  </a:cubicBezTo>
                  <a:cubicBezTo>
                    <a:pt x="8428" y="3470"/>
                    <a:pt x="8430" y="3154"/>
                    <a:pt x="8313" y="2822"/>
                  </a:cubicBezTo>
                  <a:cubicBezTo>
                    <a:pt x="8176" y="2432"/>
                    <a:pt x="7924" y="2169"/>
                    <a:pt x="7567" y="1981"/>
                  </a:cubicBezTo>
                  <a:cubicBezTo>
                    <a:pt x="7413" y="1899"/>
                    <a:pt x="7242" y="1872"/>
                    <a:pt x="7085" y="1810"/>
                  </a:cubicBezTo>
                  <a:cubicBezTo>
                    <a:pt x="7008" y="1781"/>
                    <a:pt x="6931" y="1764"/>
                    <a:pt x="6857" y="1764"/>
                  </a:cubicBezTo>
                  <a:cubicBezTo>
                    <a:pt x="6796" y="1764"/>
                    <a:pt x="6738" y="1775"/>
                    <a:pt x="6682" y="1800"/>
                  </a:cubicBezTo>
                  <a:cubicBezTo>
                    <a:pt x="6654" y="1813"/>
                    <a:pt x="6632" y="1818"/>
                    <a:pt x="6616" y="1818"/>
                  </a:cubicBezTo>
                  <a:cubicBezTo>
                    <a:pt x="6570" y="1818"/>
                    <a:pt x="6565" y="1774"/>
                    <a:pt x="6545" y="1728"/>
                  </a:cubicBezTo>
                  <a:cubicBezTo>
                    <a:pt x="6442" y="1480"/>
                    <a:pt x="6327" y="1242"/>
                    <a:pt x="6153" y="1031"/>
                  </a:cubicBezTo>
                  <a:cubicBezTo>
                    <a:pt x="5749" y="542"/>
                    <a:pt x="5273" y="159"/>
                    <a:pt x="4612" y="83"/>
                  </a:cubicBezTo>
                  <a:cubicBezTo>
                    <a:pt x="4594" y="81"/>
                    <a:pt x="4580" y="75"/>
                    <a:pt x="4563" y="67"/>
                  </a:cubicBezTo>
                  <a:cubicBezTo>
                    <a:pt x="4452" y="19"/>
                    <a:pt x="4338" y="1"/>
                    <a:pt x="4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1177600" y="638737"/>
              <a:ext cx="162018" cy="258202"/>
            </a:xfrm>
            <a:custGeom>
              <a:rect b="b" l="l" r="r" t="t"/>
              <a:pathLst>
                <a:path extrusionOk="0" h="6687" w="4196">
                  <a:moveTo>
                    <a:pt x="689" y="1"/>
                  </a:moveTo>
                  <a:cubicBezTo>
                    <a:pt x="623" y="1"/>
                    <a:pt x="631" y="46"/>
                    <a:pt x="620" y="88"/>
                  </a:cubicBezTo>
                  <a:cubicBezTo>
                    <a:pt x="616" y="315"/>
                    <a:pt x="624" y="555"/>
                    <a:pt x="704" y="767"/>
                  </a:cubicBezTo>
                  <a:cubicBezTo>
                    <a:pt x="798" y="1009"/>
                    <a:pt x="819" y="1249"/>
                    <a:pt x="827" y="1499"/>
                  </a:cubicBezTo>
                  <a:cubicBezTo>
                    <a:pt x="831" y="1721"/>
                    <a:pt x="870" y="1963"/>
                    <a:pt x="560" y="2028"/>
                  </a:cubicBezTo>
                  <a:cubicBezTo>
                    <a:pt x="550" y="2033"/>
                    <a:pt x="542" y="2045"/>
                    <a:pt x="534" y="2053"/>
                  </a:cubicBezTo>
                  <a:cubicBezTo>
                    <a:pt x="324" y="2289"/>
                    <a:pt x="134" y="2525"/>
                    <a:pt x="66" y="2859"/>
                  </a:cubicBezTo>
                  <a:cubicBezTo>
                    <a:pt x="0" y="3163"/>
                    <a:pt x="78" y="3411"/>
                    <a:pt x="193" y="3659"/>
                  </a:cubicBezTo>
                  <a:cubicBezTo>
                    <a:pt x="267" y="3819"/>
                    <a:pt x="267" y="3957"/>
                    <a:pt x="199" y="4107"/>
                  </a:cubicBezTo>
                  <a:cubicBezTo>
                    <a:pt x="88" y="4343"/>
                    <a:pt x="41" y="4593"/>
                    <a:pt x="21" y="4853"/>
                  </a:cubicBezTo>
                  <a:cubicBezTo>
                    <a:pt x="15" y="4948"/>
                    <a:pt x="80" y="5024"/>
                    <a:pt x="90" y="5122"/>
                  </a:cubicBezTo>
                  <a:cubicBezTo>
                    <a:pt x="121" y="5434"/>
                    <a:pt x="263" y="5717"/>
                    <a:pt x="452" y="5957"/>
                  </a:cubicBezTo>
                  <a:cubicBezTo>
                    <a:pt x="747" y="6335"/>
                    <a:pt x="1174" y="6521"/>
                    <a:pt x="1625" y="6638"/>
                  </a:cubicBezTo>
                  <a:cubicBezTo>
                    <a:pt x="1760" y="6672"/>
                    <a:pt x="1894" y="6687"/>
                    <a:pt x="2027" y="6687"/>
                  </a:cubicBezTo>
                  <a:cubicBezTo>
                    <a:pt x="2339" y="6687"/>
                    <a:pt x="2644" y="6604"/>
                    <a:pt x="2942" y="6491"/>
                  </a:cubicBezTo>
                  <a:cubicBezTo>
                    <a:pt x="3094" y="6435"/>
                    <a:pt x="3225" y="6327"/>
                    <a:pt x="3373" y="6255"/>
                  </a:cubicBezTo>
                  <a:cubicBezTo>
                    <a:pt x="3437" y="6223"/>
                    <a:pt x="3462" y="6128"/>
                    <a:pt x="3545" y="6128"/>
                  </a:cubicBezTo>
                  <a:cubicBezTo>
                    <a:pt x="3555" y="6128"/>
                    <a:pt x="3565" y="6129"/>
                    <a:pt x="3576" y="6132"/>
                  </a:cubicBezTo>
                  <a:lnTo>
                    <a:pt x="3576" y="6136"/>
                  </a:lnTo>
                  <a:cubicBezTo>
                    <a:pt x="3588" y="6121"/>
                    <a:pt x="3599" y="6109"/>
                    <a:pt x="3609" y="6097"/>
                  </a:cubicBezTo>
                  <a:cubicBezTo>
                    <a:pt x="3740" y="5742"/>
                    <a:pt x="3847" y="5389"/>
                    <a:pt x="3929" y="5020"/>
                  </a:cubicBezTo>
                  <a:cubicBezTo>
                    <a:pt x="3978" y="4806"/>
                    <a:pt x="3995" y="4587"/>
                    <a:pt x="4056" y="4378"/>
                  </a:cubicBezTo>
                  <a:cubicBezTo>
                    <a:pt x="4153" y="4049"/>
                    <a:pt x="4124" y="3711"/>
                    <a:pt x="4185" y="3380"/>
                  </a:cubicBezTo>
                  <a:cubicBezTo>
                    <a:pt x="4190" y="3225"/>
                    <a:pt x="4190" y="3069"/>
                    <a:pt x="4192" y="2909"/>
                  </a:cubicBezTo>
                  <a:cubicBezTo>
                    <a:pt x="4183" y="2426"/>
                    <a:pt x="4196" y="1944"/>
                    <a:pt x="4153" y="1464"/>
                  </a:cubicBezTo>
                  <a:cubicBezTo>
                    <a:pt x="4163" y="1337"/>
                    <a:pt x="4091" y="1216"/>
                    <a:pt x="4128" y="1085"/>
                  </a:cubicBezTo>
                  <a:cubicBezTo>
                    <a:pt x="4036" y="818"/>
                    <a:pt x="4017" y="537"/>
                    <a:pt x="3976" y="260"/>
                  </a:cubicBezTo>
                  <a:cubicBezTo>
                    <a:pt x="3911" y="233"/>
                    <a:pt x="3844" y="220"/>
                    <a:pt x="3775" y="220"/>
                  </a:cubicBezTo>
                  <a:cubicBezTo>
                    <a:pt x="3755" y="220"/>
                    <a:pt x="3734" y="221"/>
                    <a:pt x="3714" y="223"/>
                  </a:cubicBezTo>
                  <a:cubicBezTo>
                    <a:pt x="3654" y="230"/>
                    <a:pt x="3594" y="233"/>
                    <a:pt x="3535" y="233"/>
                  </a:cubicBezTo>
                  <a:cubicBezTo>
                    <a:pt x="3246" y="233"/>
                    <a:pt x="2963" y="166"/>
                    <a:pt x="2675" y="145"/>
                  </a:cubicBezTo>
                  <a:cubicBezTo>
                    <a:pt x="2200" y="108"/>
                    <a:pt x="1713" y="125"/>
                    <a:pt x="1239" y="26"/>
                  </a:cubicBezTo>
                  <a:cubicBezTo>
                    <a:pt x="1162" y="9"/>
                    <a:pt x="1083" y="5"/>
                    <a:pt x="1003" y="5"/>
                  </a:cubicBezTo>
                  <a:cubicBezTo>
                    <a:pt x="949" y="5"/>
                    <a:pt x="895" y="7"/>
                    <a:pt x="841" y="7"/>
                  </a:cubicBezTo>
                  <a:cubicBezTo>
                    <a:pt x="796" y="7"/>
                    <a:pt x="751" y="6"/>
                    <a:pt x="706" y="1"/>
                  </a:cubicBezTo>
                  <a:cubicBezTo>
                    <a:pt x="700" y="1"/>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638438" y="234849"/>
              <a:ext cx="630195" cy="171478"/>
            </a:xfrm>
            <a:custGeom>
              <a:rect b="b" l="l" r="r" t="t"/>
              <a:pathLst>
                <a:path extrusionOk="0" h="4441" w="16321">
                  <a:moveTo>
                    <a:pt x="8009" y="0"/>
                  </a:moveTo>
                  <a:cubicBezTo>
                    <a:pt x="7935" y="0"/>
                    <a:pt x="7860" y="8"/>
                    <a:pt x="7784" y="23"/>
                  </a:cubicBezTo>
                  <a:cubicBezTo>
                    <a:pt x="7573" y="66"/>
                    <a:pt x="7394" y="179"/>
                    <a:pt x="7203" y="271"/>
                  </a:cubicBezTo>
                  <a:cubicBezTo>
                    <a:pt x="6885" y="425"/>
                    <a:pt x="6565" y="571"/>
                    <a:pt x="6255" y="739"/>
                  </a:cubicBezTo>
                  <a:cubicBezTo>
                    <a:pt x="5722" y="1020"/>
                    <a:pt x="5195" y="1326"/>
                    <a:pt x="4659" y="1605"/>
                  </a:cubicBezTo>
                  <a:cubicBezTo>
                    <a:pt x="4280" y="1800"/>
                    <a:pt x="3888" y="1976"/>
                    <a:pt x="3496" y="2146"/>
                  </a:cubicBezTo>
                  <a:cubicBezTo>
                    <a:pt x="2907" y="2399"/>
                    <a:pt x="2331" y="2667"/>
                    <a:pt x="1758" y="2951"/>
                  </a:cubicBezTo>
                  <a:cubicBezTo>
                    <a:pt x="1362" y="3150"/>
                    <a:pt x="962" y="3347"/>
                    <a:pt x="575" y="3562"/>
                  </a:cubicBezTo>
                  <a:cubicBezTo>
                    <a:pt x="412" y="3652"/>
                    <a:pt x="257" y="3763"/>
                    <a:pt x="131" y="3907"/>
                  </a:cubicBezTo>
                  <a:cubicBezTo>
                    <a:pt x="0" y="4050"/>
                    <a:pt x="14" y="4321"/>
                    <a:pt x="158" y="4440"/>
                  </a:cubicBezTo>
                  <a:cubicBezTo>
                    <a:pt x="554" y="4290"/>
                    <a:pt x="944" y="4126"/>
                    <a:pt x="1321" y="3937"/>
                  </a:cubicBezTo>
                  <a:cubicBezTo>
                    <a:pt x="1625" y="3784"/>
                    <a:pt x="1943" y="3665"/>
                    <a:pt x="2251" y="3517"/>
                  </a:cubicBezTo>
                  <a:cubicBezTo>
                    <a:pt x="2567" y="3365"/>
                    <a:pt x="2870" y="3182"/>
                    <a:pt x="3190" y="3039"/>
                  </a:cubicBezTo>
                  <a:cubicBezTo>
                    <a:pt x="3469" y="2914"/>
                    <a:pt x="3734" y="2758"/>
                    <a:pt x="4001" y="2608"/>
                  </a:cubicBezTo>
                  <a:cubicBezTo>
                    <a:pt x="4313" y="2434"/>
                    <a:pt x="4631" y="2276"/>
                    <a:pt x="4944" y="2101"/>
                  </a:cubicBezTo>
                  <a:cubicBezTo>
                    <a:pt x="5230" y="1941"/>
                    <a:pt x="5523" y="1789"/>
                    <a:pt x="5818" y="1642"/>
                  </a:cubicBezTo>
                  <a:cubicBezTo>
                    <a:pt x="6405" y="1344"/>
                    <a:pt x="6990" y="1036"/>
                    <a:pt x="7585" y="751"/>
                  </a:cubicBezTo>
                  <a:cubicBezTo>
                    <a:pt x="7728" y="684"/>
                    <a:pt x="7873" y="651"/>
                    <a:pt x="8020" y="651"/>
                  </a:cubicBezTo>
                  <a:cubicBezTo>
                    <a:pt x="8186" y="651"/>
                    <a:pt x="8352" y="694"/>
                    <a:pt x="8516" y="778"/>
                  </a:cubicBezTo>
                  <a:cubicBezTo>
                    <a:pt x="8732" y="885"/>
                    <a:pt x="8953" y="985"/>
                    <a:pt x="9173" y="1086"/>
                  </a:cubicBezTo>
                  <a:cubicBezTo>
                    <a:pt x="9439" y="1203"/>
                    <a:pt x="9702" y="1334"/>
                    <a:pt x="9969" y="1445"/>
                  </a:cubicBezTo>
                  <a:cubicBezTo>
                    <a:pt x="10227" y="1549"/>
                    <a:pt x="10467" y="1695"/>
                    <a:pt x="10734" y="1787"/>
                  </a:cubicBezTo>
                  <a:cubicBezTo>
                    <a:pt x="10974" y="1869"/>
                    <a:pt x="11194" y="1999"/>
                    <a:pt x="11427" y="2097"/>
                  </a:cubicBezTo>
                  <a:cubicBezTo>
                    <a:pt x="11600" y="2169"/>
                    <a:pt x="11768" y="2247"/>
                    <a:pt x="11934" y="2327"/>
                  </a:cubicBezTo>
                  <a:cubicBezTo>
                    <a:pt x="12215" y="2456"/>
                    <a:pt x="12509" y="2544"/>
                    <a:pt x="12784" y="2680"/>
                  </a:cubicBezTo>
                  <a:cubicBezTo>
                    <a:pt x="12925" y="2752"/>
                    <a:pt x="13079" y="2795"/>
                    <a:pt x="13231" y="2850"/>
                  </a:cubicBezTo>
                  <a:cubicBezTo>
                    <a:pt x="13637" y="2994"/>
                    <a:pt x="14053" y="3119"/>
                    <a:pt x="14456" y="3281"/>
                  </a:cubicBezTo>
                  <a:cubicBezTo>
                    <a:pt x="14831" y="3429"/>
                    <a:pt x="15206" y="3558"/>
                    <a:pt x="15592" y="3667"/>
                  </a:cubicBezTo>
                  <a:cubicBezTo>
                    <a:pt x="15801" y="3728"/>
                    <a:pt x="16007" y="3810"/>
                    <a:pt x="16230" y="3827"/>
                  </a:cubicBezTo>
                  <a:cubicBezTo>
                    <a:pt x="16320" y="3634"/>
                    <a:pt x="16290" y="3498"/>
                    <a:pt x="16138" y="3367"/>
                  </a:cubicBezTo>
                  <a:cubicBezTo>
                    <a:pt x="15990" y="3236"/>
                    <a:pt x="15812" y="3172"/>
                    <a:pt x="15627" y="3127"/>
                  </a:cubicBezTo>
                  <a:cubicBezTo>
                    <a:pt x="15442" y="3080"/>
                    <a:pt x="15262" y="3010"/>
                    <a:pt x="15087" y="2942"/>
                  </a:cubicBezTo>
                  <a:cubicBezTo>
                    <a:pt x="14612" y="2752"/>
                    <a:pt x="14134" y="2577"/>
                    <a:pt x="13647" y="2413"/>
                  </a:cubicBezTo>
                  <a:cubicBezTo>
                    <a:pt x="13549" y="2333"/>
                    <a:pt x="13426" y="2319"/>
                    <a:pt x="13313" y="2282"/>
                  </a:cubicBezTo>
                  <a:cubicBezTo>
                    <a:pt x="13169" y="2171"/>
                    <a:pt x="12983" y="2165"/>
                    <a:pt x="12829" y="2075"/>
                  </a:cubicBezTo>
                  <a:cubicBezTo>
                    <a:pt x="12695" y="1997"/>
                    <a:pt x="12546" y="1943"/>
                    <a:pt x="12404" y="1880"/>
                  </a:cubicBezTo>
                  <a:cubicBezTo>
                    <a:pt x="12338" y="1843"/>
                    <a:pt x="12271" y="1810"/>
                    <a:pt x="12205" y="1775"/>
                  </a:cubicBezTo>
                  <a:cubicBezTo>
                    <a:pt x="12198" y="1776"/>
                    <a:pt x="12190" y="1776"/>
                    <a:pt x="12183" y="1776"/>
                  </a:cubicBezTo>
                  <a:cubicBezTo>
                    <a:pt x="12061" y="1776"/>
                    <a:pt x="11991" y="1651"/>
                    <a:pt x="11871" y="1642"/>
                  </a:cubicBezTo>
                  <a:cubicBezTo>
                    <a:pt x="11758" y="1586"/>
                    <a:pt x="11645" y="1531"/>
                    <a:pt x="11532" y="1473"/>
                  </a:cubicBezTo>
                  <a:cubicBezTo>
                    <a:pt x="11430" y="1430"/>
                    <a:pt x="11323" y="1387"/>
                    <a:pt x="11224" y="1334"/>
                  </a:cubicBezTo>
                  <a:cubicBezTo>
                    <a:pt x="10830" y="1121"/>
                    <a:pt x="10420" y="936"/>
                    <a:pt x="10018" y="739"/>
                  </a:cubicBezTo>
                  <a:cubicBezTo>
                    <a:pt x="9659" y="565"/>
                    <a:pt x="9296" y="398"/>
                    <a:pt x="8922" y="259"/>
                  </a:cubicBezTo>
                  <a:cubicBezTo>
                    <a:pt x="8783" y="210"/>
                    <a:pt x="8639" y="177"/>
                    <a:pt x="8506" y="115"/>
                  </a:cubicBezTo>
                  <a:cubicBezTo>
                    <a:pt x="8345" y="41"/>
                    <a:pt x="8180" y="0"/>
                    <a:pt x="8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1291202" y="670438"/>
              <a:ext cx="185224" cy="267121"/>
            </a:xfrm>
            <a:custGeom>
              <a:rect b="b" l="l" r="r" t="t"/>
              <a:pathLst>
                <a:path extrusionOk="0" h="6918" w="4797">
                  <a:moveTo>
                    <a:pt x="2210" y="1"/>
                  </a:moveTo>
                  <a:cubicBezTo>
                    <a:pt x="2021" y="1"/>
                    <a:pt x="1853" y="76"/>
                    <a:pt x="1691" y="151"/>
                  </a:cubicBezTo>
                  <a:cubicBezTo>
                    <a:pt x="1505" y="238"/>
                    <a:pt x="1460" y="278"/>
                    <a:pt x="1354" y="278"/>
                  </a:cubicBezTo>
                  <a:cubicBezTo>
                    <a:pt x="1312" y="278"/>
                    <a:pt x="1261" y="272"/>
                    <a:pt x="1188" y="260"/>
                  </a:cubicBezTo>
                  <a:lnTo>
                    <a:pt x="1188" y="260"/>
                  </a:lnTo>
                  <a:cubicBezTo>
                    <a:pt x="1151" y="391"/>
                    <a:pt x="1223" y="510"/>
                    <a:pt x="1213" y="639"/>
                  </a:cubicBezTo>
                  <a:cubicBezTo>
                    <a:pt x="1217" y="639"/>
                    <a:pt x="1221" y="639"/>
                    <a:pt x="1225" y="639"/>
                  </a:cubicBezTo>
                  <a:cubicBezTo>
                    <a:pt x="1267" y="639"/>
                    <a:pt x="1304" y="648"/>
                    <a:pt x="1340" y="656"/>
                  </a:cubicBezTo>
                  <a:cubicBezTo>
                    <a:pt x="1420" y="703"/>
                    <a:pt x="1478" y="728"/>
                    <a:pt x="1528" y="728"/>
                  </a:cubicBezTo>
                  <a:cubicBezTo>
                    <a:pt x="1594" y="728"/>
                    <a:pt x="1645" y="684"/>
                    <a:pt x="1709" y="590"/>
                  </a:cubicBezTo>
                  <a:cubicBezTo>
                    <a:pt x="1831" y="411"/>
                    <a:pt x="2008" y="323"/>
                    <a:pt x="2203" y="323"/>
                  </a:cubicBezTo>
                  <a:cubicBezTo>
                    <a:pt x="2311" y="323"/>
                    <a:pt x="2424" y="350"/>
                    <a:pt x="2536" y="403"/>
                  </a:cubicBezTo>
                  <a:cubicBezTo>
                    <a:pt x="2852" y="553"/>
                    <a:pt x="2993" y="779"/>
                    <a:pt x="2952" y="1125"/>
                  </a:cubicBezTo>
                  <a:cubicBezTo>
                    <a:pt x="2934" y="1296"/>
                    <a:pt x="3004" y="1400"/>
                    <a:pt x="3178" y="1435"/>
                  </a:cubicBezTo>
                  <a:cubicBezTo>
                    <a:pt x="3283" y="1460"/>
                    <a:pt x="3314" y="1495"/>
                    <a:pt x="3254" y="1624"/>
                  </a:cubicBezTo>
                  <a:cubicBezTo>
                    <a:pt x="3129" y="1895"/>
                    <a:pt x="2916" y="1975"/>
                    <a:pt x="2639" y="2016"/>
                  </a:cubicBezTo>
                  <a:cubicBezTo>
                    <a:pt x="2469" y="2041"/>
                    <a:pt x="2305" y="2083"/>
                    <a:pt x="2133" y="2083"/>
                  </a:cubicBezTo>
                  <a:cubicBezTo>
                    <a:pt x="2097" y="2083"/>
                    <a:pt x="2060" y="2082"/>
                    <a:pt x="2023" y="2077"/>
                  </a:cubicBezTo>
                  <a:cubicBezTo>
                    <a:pt x="1910" y="2062"/>
                    <a:pt x="1807" y="2003"/>
                    <a:pt x="1688" y="2003"/>
                  </a:cubicBezTo>
                  <a:cubicBezTo>
                    <a:pt x="1682" y="2003"/>
                    <a:pt x="1676" y="2003"/>
                    <a:pt x="1670" y="2003"/>
                  </a:cubicBezTo>
                  <a:cubicBezTo>
                    <a:pt x="1550" y="2005"/>
                    <a:pt x="1442" y="2081"/>
                    <a:pt x="1326" y="2081"/>
                  </a:cubicBezTo>
                  <a:cubicBezTo>
                    <a:pt x="1301" y="2081"/>
                    <a:pt x="1276" y="2077"/>
                    <a:pt x="1250" y="2069"/>
                  </a:cubicBezTo>
                  <a:cubicBezTo>
                    <a:pt x="1248" y="2229"/>
                    <a:pt x="1248" y="2385"/>
                    <a:pt x="1243" y="2543"/>
                  </a:cubicBezTo>
                  <a:cubicBezTo>
                    <a:pt x="1384" y="2520"/>
                    <a:pt x="1526" y="2504"/>
                    <a:pt x="1668" y="2504"/>
                  </a:cubicBezTo>
                  <a:cubicBezTo>
                    <a:pt x="1782" y="2504"/>
                    <a:pt x="1895" y="2514"/>
                    <a:pt x="2009" y="2541"/>
                  </a:cubicBezTo>
                  <a:cubicBezTo>
                    <a:pt x="2411" y="2633"/>
                    <a:pt x="2760" y="2824"/>
                    <a:pt x="3059" y="3107"/>
                  </a:cubicBezTo>
                  <a:cubicBezTo>
                    <a:pt x="3371" y="3401"/>
                    <a:pt x="3551" y="3770"/>
                    <a:pt x="3691" y="4162"/>
                  </a:cubicBezTo>
                  <a:cubicBezTo>
                    <a:pt x="3763" y="4373"/>
                    <a:pt x="3777" y="4599"/>
                    <a:pt x="3771" y="4824"/>
                  </a:cubicBezTo>
                  <a:cubicBezTo>
                    <a:pt x="3753" y="5329"/>
                    <a:pt x="3736" y="5280"/>
                    <a:pt x="4161" y="5557"/>
                  </a:cubicBezTo>
                  <a:cubicBezTo>
                    <a:pt x="4339" y="5676"/>
                    <a:pt x="4360" y="5938"/>
                    <a:pt x="4194" y="6076"/>
                  </a:cubicBezTo>
                  <a:cubicBezTo>
                    <a:pt x="4001" y="6232"/>
                    <a:pt x="3783" y="6336"/>
                    <a:pt x="3541" y="6369"/>
                  </a:cubicBezTo>
                  <a:cubicBezTo>
                    <a:pt x="3085" y="6433"/>
                    <a:pt x="2625" y="6494"/>
                    <a:pt x="2165" y="6494"/>
                  </a:cubicBezTo>
                  <a:cubicBezTo>
                    <a:pt x="1993" y="6494"/>
                    <a:pt x="1821" y="6486"/>
                    <a:pt x="1650" y="6466"/>
                  </a:cubicBezTo>
                  <a:cubicBezTo>
                    <a:pt x="1180" y="6408"/>
                    <a:pt x="708" y="6406"/>
                    <a:pt x="238" y="6373"/>
                  </a:cubicBezTo>
                  <a:cubicBezTo>
                    <a:pt x="109" y="6478"/>
                    <a:pt x="93" y="6650"/>
                    <a:pt x="0" y="6778"/>
                  </a:cubicBezTo>
                  <a:cubicBezTo>
                    <a:pt x="236" y="6841"/>
                    <a:pt x="480" y="6804"/>
                    <a:pt x="724" y="6862"/>
                  </a:cubicBezTo>
                  <a:cubicBezTo>
                    <a:pt x="898" y="6905"/>
                    <a:pt x="1082" y="6912"/>
                    <a:pt x="1266" y="6912"/>
                  </a:cubicBezTo>
                  <a:cubicBezTo>
                    <a:pt x="1342" y="6912"/>
                    <a:pt x="1417" y="6911"/>
                    <a:pt x="1493" y="6911"/>
                  </a:cubicBezTo>
                  <a:cubicBezTo>
                    <a:pt x="1509" y="6911"/>
                    <a:pt x="1525" y="6911"/>
                    <a:pt x="1541" y="6911"/>
                  </a:cubicBezTo>
                  <a:cubicBezTo>
                    <a:pt x="1751" y="6913"/>
                    <a:pt x="1961" y="6917"/>
                    <a:pt x="2170" y="6917"/>
                  </a:cubicBezTo>
                  <a:cubicBezTo>
                    <a:pt x="2589" y="6917"/>
                    <a:pt x="3006" y="6901"/>
                    <a:pt x="3422" y="6819"/>
                  </a:cubicBezTo>
                  <a:cubicBezTo>
                    <a:pt x="3806" y="6745"/>
                    <a:pt x="4167" y="6640"/>
                    <a:pt x="4469" y="6377"/>
                  </a:cubicBezTo>
                  <a:cubicBezTo>
                    <a:pt x="4778" y="6109"/>
                    <a:pt x="4797" y="5528"/>
                    <a:pt x="4428" y="5280"/>
                  </a:cubicBezTo>
                  <a:cubicBezTo>
                    <a:pt x="4350" y="5229"/>
                    <a:pt x="4212" y="5198"/>
                    <a:pt x="4237" y="5042"/>
                  </a:cubicBezTo>
                  <a:cubicBezTo>
                    <a:pt x="4290" y="4734"/>
                    <a:pt x="4274" y="4437"/>
                    <a:pt x="4183" y="4127"/>
                  </a:cubicBezTo>
                  <a:cubicBezTo>
                    <a:pt x="4095" y="3821"/>
                    <a:pt x="3999" y="3528"/>
                    <a:pt x="3837" y="3259"/>
                  </a:cubicBezTo>
                  <a:cubicBezTo>
                    <a:pt x="3695" y="3025"/>
                    <a:pt x="3535" y="2808"/>
                    <a:pt x="3305" y="2642"/>
                  </a:cubicBezTo>
                  <a:cubicBezTo>
                    <a:pt x="3151" y="2529"/>
                    <a:pt x="2996" y="2414"/>
                    <a:pt x="2778" y="2295"/>
                  </a:cubicBezTo>
                  <a:cubicBezTo>
                    <a:pt x="3170" y="2235"/>
                    <a:pt x="3387" y="2038"/>
                    <a:pt x="3521" y="1727"/>
                  </a:cubicBezTo>
                  <a:cubicBezTo>
                    <a:pt x="3588" y="1569"/>
                    <a:pt x="3590" y="1378"/>
                    <a:pt x="3449" y="1298"/>
                  </a:cubicBezTo>
                  <a:cubicBezTo>
                    <a:pt x="3283" y="1205"/>
                    <a:pt x="3283" y="1082"/>
                    <a:pt x="3303" y="935"/>
                  </a:cubicBezTo>
                  <a:cubicBezTo>
                    <a:pt x="3334" y="711"/>
                    <a:pt x="3248" y="520"/>
                    <a:pt x="3104" y="364"/>
                  </a:cubicBezTo>
                  <a:cubicBezTo>
                    <a:pt x="2934" y="180"/>
                    <a:pt x="2690" y="137"/>
                    <a:pt x="2464" y="48"/>
                  </a:cubicBezTo>
                  <a:cubicBezTo>
                    <a:pt x="2375" y="14"/>
                    <a:pt x="2290"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644461" y="259986"/>
              <a:ext cx="620619" cy="151129"/>
            </a:xfrm>
            <a:custGeom>
              <a:rect b="b" l="l" r="r" t="t"/>
              <a:pathLst>
                <a:path extrusionOk="0" h="3914" w="16073">
                  <a:moveTo>
                    <a:pt x="7860" y="0"/>
                  </a:moveTo>
                  <a:cubicBezTo>
                    <a:pt x="7714" y="0"/>
                    <a:pt x="7569" y="33"/>
                    <a:pt x="7427" y="100"/>
                  </a:cubicBezTo>
                  <a:cubicBezTo>
                    <a:pt x="6832" y="385"/>
                    <a:pt x="6251" y="693"/>
                    <a:pt x="5660" y="991"/>
                  </a:cubicBezTo>
                  <a:cubicBezTo>
                    <a:pt x="5369" y="1138"/>
                    <a:pt x="5074" y="1288"/>
                    <a:pt x="4786" y="1450"/>
                  </a:cubicBezTo>
                  <a:cubicBezTo>
                    <a:pt x="4472" y="1625"/>
                    <a:pt x="4155" y="1783"/>
                    <a:pt x="3843" y="1957"/>
                  </a:cubicBezTo>
                  <a:cubicBezTo>
                    <a:pt x="3576" y="2107"/>
                    <a:pt x="3313" y="2261"/>
                    <a:pt x="3032" y="2388"/>
                  </a:cubicBezTo>
                  <a:cubicBezTo>
                    <a:pt x="2712" y="2531"/>
                    <a:pt x="2409" y="2714"/>
                    <a:pt x="2093" y="2866"/>
                  </a:cubicBezTo>
                  <a:cubicBezTo>
                    <a:pt x="1785" y="3014"/>
                    <a:pt x="1465" y="3133"/>
                    <a:pt x="1161" y="3286"/>
                  </a:cubicBezTo>
                  <a:cubicBezTo>
                    <a:pt x="786" y="3475"/>
                    <a:pt x="396" y="3639"/>
                    <a:pt x="0" y="3789"/>
                  </a:cubicBezTo>
                  <a:cubicBezTo>
                    <a:pt x="84" y="3882"/>
                    <a:pt x="186" y="3913"/>
                    <a:pt x="286" y="3913"/>
                  </a:cubicBezTo>
                  <a:cubicBezTo>
                    <a:pt x="370" y="3913"/>
                    <a:pt x="453" y="3892"/>
                    <a:pt x="525" y="3867"/>
                  </a:cubicBezTo>
                  <a:cubicBezTo>
                    <a:pt x="946" y="3717"/>
                    <a:pt x="1352" y="3528"/>
                    <a:pt x="1756" y="3344"/>
                  </a:cubicBezTo>
                  <a:cubicBezTo>
                    <a:pt x="1926" y="3268"/>
                    <a:pt x="2095" y="3186"/>
                    <a:pt x="2257" y="3094"/>
                  </a:cubicBezTo>
                  <a:cubicBezTo>
                    <a:pt x="2560" y="2921"/>
                    <a:pt x="2872" y="2776"/>
                    <a:pt x="3180" y="2616"/>
                  </a:cubicBezTo>
                  <a:cubicBezTo>
                    <a:pt x="3397" y="2503"/>
                    <a:pt x="3627" y="2400"/>
                    <a:pt x="3843" y="2281"/>
                  </a:cubicBezTo>
                  <a:cubicBezTo>
                    <a:pt x="4243" y="2060"/>
                    <a:pt x="4649" y="1852"/>
                    <a:pt x="5053" y="1639"/>
                  </a:cubicBezTo>
                  <a:cubicBezTo>
                    <a:pt x="5244" y="1536"/>
                    <a:pt x="5447" y="1450"/>
                    <a:pt x="5640" y="1344"/>
                  </a:cubicBezTo>
                  <a:cubicBezTo>
                    <a:pt x="5950" y="1177"/>
                    <a:pt x="6266" y="1015"/>
                    <a:pt x="6575" y="849"/>
                  </a:cubicBezTo>
                  <a:cubicBezTo>
                    <a:pt x="6770" y="744"/>
                    <a:pt x="6961" y="632"/>
                    <a:pt x="7162" y="533"/>
                  </a:cubicBezTo>
                  <a:cubicBezTo>
                    <a:pt x="7382" y="429"/>
                    <a:pt x="7591" y="305"/>
                    <a:pt x="7806" y="193"/>
                  </a:cubicBezTo>
                  <a:cubicBezTo>
                    <a:pt x="7820" y="185"/>
                    <a:pt x="7833" y="182"/>
                    <a:pt x="7847" y="182"/>
                  </a:cubicBezTo>
                  <a:cubicBezTo>
                    <a:pt x="7872" y="182"/>
                    <a:pt x="7896" y="194"/>
                    <a:pt x="7917" y="211"/>
                  </a:cubicBezTo>
                  <a:cubicBezTo>
                    <a:pt x="8130" y="367"/>
                    <a:pt x="8383" y="445"/>
                    <a:pt x="8617" y="558"/>
                  </a:cubicBezTo>
                  <a:cubicBezTo>
                    <a:pt x="8992" y="736"/>
                    <a:pt x="9372" y="907"/>
                    <a:pt x="9747" y="1083"/>
                  </a:cubicBezTo>
                  <a:cubicBezTo>
                    <a:pt x="10151" y="1272"/>
                    <a:pt x="10555" y="1454"/>
                    <a:pt x="10968" y="1625"/>
                  </a:cubicBezTo>
                  <a:cubicBezTo>
                    <a:pt x="11382" y="1791"/>
                    <a:pt x="11778" y="1990"/>
                    <a:pt x="12189" y="2158"/>
                  </a:cubicBezTo>
                  <a:cubicBezTo>
                    <a:pt x="12675" y="2355"/>
                    <a:pt x="13167" y="2538"/>
                    <a:pt x="13664" y="2702"/>
                  </a:cubicBezTo>
                  <a:cubicBezTo>
                    <a:pt x="14004" y="2815"/>
                    <a:pt x="14343" y="2940"/>
                    <a:pt x="14687" y="3050"/>
                  </a:cubicBezTo>
                  <a:cubicBezTo>
                    <a:pt x="14851" y="3104"/>
                    <a:pt x="15024" y="3149"/>
                    <a:pt x="15184" y="3229"/>
                  </a:cubicBezTo>
                  <a:cubicBezTo>
                    <a:pt x="15349" y="3310"/>
                    <a:pt x="15526" y="3391"/>
                    <a:pt x="15719" y="3391"/>
                  </a:cubicBezTo>
                  <a:cubicBezTo>
                    <a:pt x="15761" y="3391"/>
                    <a:pt x="15803" y="3387"/>
                    <a:pt x="15847" y="3379"/>
                  </a:cubicBezTo>
                  <a:cubicBezTo>
                    <a:pt x="15963" y="3354"/>
                    <a:pt x="16062" y="3313"/>
                    <a:pt x="16072" y="3176"/>
                  </a:cubicBezTo>
                  <a:cubicBezTo>
                    <a:pt x="15849" y="3159"/>
                    <a:pt x="15643" y="3077"/>
                    <a:pt x="15434" y="3016"/>
                  </a:cubicBezTo>
                  <a:cubicBezTo>
                    <a:pt x="15048" y="2907"/>
                    <a:pt x="14669" y="2778"/>
                    <a:pt x="14298" y="2630"/>
                  </a:cubicBezTo>
                  <a:cubicBezTo>
                    <a:pt x="13895" y="2470"/>
                    <a:pt x="13481" y="2343"/>
                    <a:pt x="13071" y="2199"/>
                  </a:cubicBezTo>
                  <a:cubicBezTo>
                    <a:pt x="12923" y="2144"/>
                    <a:pt x="12769" y="2101"/>
                    <a:pt x="12626" y="2029"/>
                  </a:cubicBezTo>
                  <a:cubicBezTo>
                    <a:pt x="12351" y="1891"/>
                    <a:pt x="12055" y="1805"/>
                    <a:pt x="11776" y="1676"/>
                  </a:cubicBezTo>
                  <a:cubicBezTo>
                    <a:pt x="11610" y="1598"/>
                    <a:pt x="11440" y="1518"/>
                    <a:pt x="11269" y="1446"/>
                  </a:cubicBezTo>
                  <a:cubicBezTo>
                    <a:pt x="11036" y="1350"/>
                    <a:pt x="10814" y="1218"/>
                    <a:pt x="10576" y="1136"/>
                  </a:cubicBezTo>
                  <a:cubicBezTo>
                    <a:pt x="10307" y="1046"/>
                    <a:pt x="10069" y="900"/>
                    <a:pt x="9809" y="794"/>
                  </a:cubicBezTo>
                  <a:cubicBezTo>
                    <a:pt x="9540" y="683"/>
                    <a:pt x="9281" y="552"/>
                    <a:pt x="9015" y="435"/>
                  </a:cubicBezTo>
                  <a:cubicBezTo>
                    <a:pt x="8793" y="336"/>
                    <a:pt x="8574" y="236"/>
                    <a:pt x="8358" y="127"/>
                  </a:cubicBezTo>
                  <a:cubicBezTo>
                    <a:pt x="8193" y="43"/>
                    <a:pt x="8026" y="0"/>
                    <a:pt x="7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582988" y="881996"/>
              <a:ext cx="157732" cy="72669"/>
            </a:xfrm>
            <a:custGeom>
              <a:rect b="b" l="l" r="r" t="t"/>
              <a:pathLst>
                <a:path extrusionOk="0" h="1882" w="4085">
                  <a:moveTo>
                    <a:pt x="3978" y="1"/>
                  </a:moveTo>
                  <a:cubicBezTo>
                    <a:pt x="3956" y="1"/>
                    <a:pt x="3936" y="4"/>
                    <a:pt x="3916" y="20"/>
                  </a:cubicBezTo>
                  <a:cubicBezTo>
                    <a:pt x="3773" y="133"/>
                    <a:pt x="3588" y="139"/>
                    <a:pt x="3424" y="199"/>
                  </a:cubicBezTo>
                  <a:cubicBezTo>
                    <a:pt x="3223" y="269"/>
                    <a:pt x="3008" y="271"/>
                    <a:pt x="2796" y="277"/>
                  </a:cubicBezTo>
                  <a:cubicBezTo>
                    <a:pt x="2675" y="280"/>
                    <a:pt x="2553" y="281"/>
                    <a:pt x="2432" y="281"/>
                  </a:cubicBezTo>
                  <a:cubicBezTo>
                    <a:pt x="1621" y="281"/>
                    <a:pt x="812" y="223"/>
                    <a:pt x="0" y="205"/>
                  </a:cubicBezTo>
                  <a:lnTo>
                    <a:pt x="0" y="205"/>
                  </a:lnTo>
                  <a:cubicBezTo>
                    <a:pt x="21" y="363"/>
                    <a:pt x="137" y="484"/>
                    <a:pt x="166" y="640"/>
                  </a:cubicBezTo>
                  <a:cubicBezTo>
                    <a:pt x="256" y="806"/>
                    <a:pt x="343" y="974"/>
                    <a:pt x="433" y="1143"/>
                  </a:cubicBezTo>
                  <a:cubicBezTo>
                    <a:pt x="460" y="1223"/>
                    <a:pt x="505" y="1292"/>
                    <a:pt x="572" y="1350"/>
                  </a:cubicBezTo>
                  <a:cubicBezTo>
                    <a:pt x="610" y="1356"/>
                    <a:pt x="613" y="1383"/>
                    <a:pt x="612" y="1412"/>
                  </a:cubicBezTo>
                  <a:lnTo>
                    <a:pt x="612" y="1412"/>
                  </a:lnTo>
                  <a:cubicBezTo>
                    <a:pt x="610" y="1412"/>
                    <a:pt x="609" y="1412"/>
                    <a:pt x="607" y="1411"/>
                  </a:cubicBezTo>
                  <a:lnTo>
                    <a:pt x="607" y="1411"/>
                  </a:lnTo>
                  <a:lnTo>
                    <a:pt x="611" y="1415"/>
                  </a:lnTo>
                  <a:cubicBezTo>
                    <a:pt x="611" y="1414"/>
                    <a:pt x="612" y="1413"/>
                    <a:pt x="612" y="1412"/>
                  </a:cubicBezTo>
                  <a:lnTo>
                    <a:pt x="612" y="1412"/>
                  </a:lnTo>
                  <a:cubicBezTo>
                    <a:pt x="874" y="1448"/>
                    <a:pt x="1064" y="1607"/>
                    <a:pt x="1241" y="1785"/>
                  </a:cubicBezTo>
                  <a:cubicBezTo>
                    <a:pt x="1274" y="1818"/>
                    <a:pt x="1319" y="1842"/>
                    <a:pt x="1350" y="1881"/>
                  </a:cubicBezTo>
                  <a:cubicBezTo>
                    <a:pt x="1565" y="1614"/>
                    <a:pt x="1803" y="1385"/>
                    <a:pt x="2134" y="1253"/>
                  </a:cubicBezTo>
                  <a:cubicBezTo>
                    <a:pt x="2290" y="1192"/>
                    <a:pt x="2454" y="1184"/>
                    <a:pt x="2606" y="1120"/>
                  </a:cubicBezTo>
                  <a:cubicBezTo>
                    <a:pt x="2698" y="1081"/>
                    <a:pt x="2791" y="1067"/>
                    <a:pt x="2883" y="1067"/>
                  </a:cubicBezTo>
                  <a:cubicBezTo>
                    <a:pt x="2965" y="1067"/>
                    <a:pt x="3046" y="1078"/>
                    <a:pt x="3127" y="1093"/>
                  </a:cubicBezTo>
                  <a:cubicBezTo>
                    <a:pt x="3404" y="1151"/>
                    <a:pt x="3668" y="1262"/>
                    <a:pt x="3894" y="1442"/>
                  </a:cubicBezTo>
                  <a:cubicBezTo>
                    <a:pt x="4074" y="976"/>
                    <a:pt x="4085" y="494"/>
                    <a:pt x="4029" y="4"/>
                  </a:cubicBezTo>
                  <a:cubicBezTo>
                    <a:pt x="4012" y="3"/>
                    <a:pt x="3995" y="1"/>
                    <a:pt x="3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503676" y="484595"/>
              <a:ext cx="127962" cy="118849"/>
            </a:xfrm>
            <a:custGeom>
              <a:rect b="b" l="l" r="r" t="t"/>
              <a:pathLst>
                <a:path extrusionOk="0" h="3078" w="3314">
                  <a:moveTo>
                    <a:pt x="2040" y="0"/>
                  </a:moveTo>
                  <a:cubicBezTo>
                    <a:pt x="1830" y="0"/>
                    <a:pt x="1629" y="64"/>
                    <a:pt x="1430" y="194"/>
                  </a:cubicBezTo>
                  <a:cubicBezTo>
                    <a:pt x="1145" y="379"/>
                    <a:pt x="1022" y="651"/>
                    <a:pt x="979" y="974"/>
                  </a:cubicBezTo>
                  <a:cubicBezTo>
                    <a:pt x="971" y="1018"/>
                    <a:pt x="985" y="1083"/>
                    <a:pt x="921" y="1083"/>
                  </a:cubicBezTo>
                  <a:cubicBezTo>
                    <a:pt x="917" y="1083"/>
                    <a:pt x="913" y="1083"/>
                    <a:pt x="909" y="1082"/>
                  </a:cubicBezTo>
                  <a:cubicBezTo>
                    <a:pt x="902" y="1082"/>
                    <a:pt x="894" y="1081"/>
                    <a:pt x="887" y="1081"/>
                  </a:cubicBezTo>
                  <a:cubicBezTo>
                    <a:pt x="773" y="1081"/>
                    <a:pt x="685" y="1154"/>
                    <a:pt x="581" y="1183"/>
                  </a:cubicBezTo>
                  <a:cubicBezTo>
                    <a:pt x="318" y="1255"/>
                    <a:pt x="156" y="1443"/>
                    <a:pt x="111" y="1698"/>
                  </a:cubicBezTo>
                  <a:cubicBezTo>
                    <a:pt x="0" y="2303"/>
                    <a:pt x="294" y="2752"/>
                    <a:pt x="887" y="2918"/>
                  </a:cubicBezTo>
                  <a:cubicBezTo>
                    <a:pt x="1184" y="3001"/>
                    <a:pt x="1487" y="3078"/>
                    <a:pt x="1801" y="3078"/>
                  </a:cubicBezTo>
                  <a:cubicBezTo>
                    <a:pt x="1839" y="3078"/>
                    <a:pt x="1878" y="3077"/>
                    <a:pt x="1917" y="3074"/>
                  </a:cubicBezTo>
                  <a:cubicBezTo>
                    <a:pt x="1995" y="2988"/>
                    <a:pt x="2048" y="2890"/>
                    <a:pt x="2054" y="2767"/>
                  </a:cubicBezTo>
                  <a:cubicBezTo>
                    <a:pt x="1851" y="2670"/>
                    <a:pt x="1627" y="2705"/>
                    <a:pt x="1416" y="2670"/>
                  </a:cubicBezTo>
                  <a:cubicBezTo>
                    <a:pt x="1090" y="2615"/>
                    <a:pt x="766" y="2580"/>
                    <a:pt x="530" y="2301"/>
                  </a:cubicBezTo>
                  <a:cubicBezTo>
                    <a:pt x="298" y="2022"/>
                    <a:pt x="448" y="1503"/>
                    <a:pt x="794" y="1429"/>
                  </a:cubicBezTo>
                  <a:cubicBezTo>
                    <a:pt x="895" y="1406"/>
                    <a:pt x="991" y="1369"/>
                    <a:pt x="1090" y="1339"/>
                  </a:cubicBezTo>
                  <a:cubicBezTo>
                    <a:pt x="1196" y="1306"/>
                    <a:pt x="1227" y="1168"/>
                    <a:pt x="1244" y="1066"/>
                  </a:cubicBezTo>
                  <a:cubicBezTo>
                    <a:pt x="1314" y="579"/>
                    <a:pt x="1668" y="352"/>
                    <a:pt x="2054" y="352"/>
                  </a:cubicBezTo>
                  <a:cubicBezTo>
                    <a:pt x="2208" y="352"/>
                    <a:pt x="2368" y="388"/>
                    <a:pt x="2516" y="459"/>
                  </a:cubicBezTo>
                  <a:cubicBezTo>
                    <a:pt x="2733" y="561"/>
                    <a:pt x="2924" y="701"/>
                    <a:pt x="3129" y="824"/>
                  </a:cubicBezTo>
                  <a:cubicBezTo>
                    <a:pt x="3172" y="715"/>
                    <a:pt x="3314" y="660"/>
                    <a:pt x="3297" y="518"/>
                  </a:cubicBezTo>
                  <a:cubicBezTo>
                    <a:pt x="3139" y="395"/>
                    <a:pt x="2985" y="270"/>
                    <a:pt x="2795" y="184"/>
                  </a:cubicBezTo>
                  <a:cubicBezTo>
                    <a:pt x="2672" y="130"/>
                    <a:pt x="2544" y="106"/>
                    <a:pt x="2417" y="65"/>
                  </a:cubicBezTo>
                  <a:cubicBezTo>
                    <a:pt x="2287" y="22"/>
                    <a:pt x="2162"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1"/>
            <p:cNvSpPr/>
            <p:nvPr/>
          </p:nvSpPr>
          <p:spPr>
            <a:xfrm>
              <a:off x="1083383" y="240061"/>
              <a:ext cx="82978" cy="88075"/>
            </a:xfrm>
            <a:custGeom>
              <a:rect b="b" l="l" r="r" t="t"/>
              <a:pathLst>
                <a:path extrusionOk="0" h="2281" w="2149">
                  <a:moveTo>
                    <a:pt x="374" y="298"/>
                  </a:moveTo>
                  <a:cubicBezTo>
                    <a:pt x="376" y="298"/>
                    <a:pt x="378" y="298"/>
                    <a:pt x="380" y="298"/>
                  </a:cubicBezTo>
                  <a:cubicBezTo>
                    <a:pt x="402" y="299"/>
                    <a:pt x="422" y="299"/>
                    <a:pt x="443" y="299"/>
                  </a:cubicBezTo>
                  <a:cubicBezTo>
                    <a:pt x="484" y="299"/>
                    <a:pt x="525" y="298"/>
                    <a:pt x="567" y="298"/>
                  </a:cubicBezTo>
                  <a:cubicBezTo>
                    <a:pt x="775" y="316"/>
                    <a:pt x="985" y="333"/>
                    <a:pt x="1194" y="333"/>
                  </a:cubicBezTo>
                  <a:cubicBezTo>
                    <a:pt x="1329" y="333"/>
                    <a:pt x="1464" y="326"/>
                    <a:pt x="1599" y="306"/>
                  </a:cubicBezTo>
                  <a:cubicBezTo>
                    <a:pt x="1608" y="305"/>
                    <a:pt x="1616" y="305"/>
                    <a:pt x="1623" y="305"/>
                  </a:cubicBezTo>
                  <a:cubicBezTo>
                    <a:pt x="1724" y="305"/>
                    <a:pt x="1739" y="415"/>
                    <a:pt x="1751" y="493"/>
                  </a:cubicBezTo>
                  <a:cubicBezTo>
                    <a:pt x="1761" y="562"/>
                    <a:pt x="1733" y="577"/>
                    <a:pt x="1697" y="577"/>
                  </a:cubicBezTo>
                  <a:cubicBezTo>
                    <a:pt x="1669" y="577"/>
                    <a:pt x="1637" y="568"/>
                    <a:pt x="1613" y="567"/>
                  </a:cubicBezTo>
                  <a:cubicBezTo>
                    <a:pt x="1394" y="563"/>
                    <a:pt x="1168" y="577"/>
                    <a:pt x="961" y="526"/>
                  </a:cubicBezTo>
                  <a:cubicBezTo>
                    <a:pt x="768" y="477"/>
                    <a:pt x="573" y="473"/>
                    <a:pt x="378" y="436"/>
                  </a:cubicBezTo>
                  <a:cubicBezTo>
                    <a:pt x="335" y="430"/>
                    <a:pt x="307" y="421"/>
                    <a:pt x="311" y="368"/>
                  </a:cubicBezTo>
                  <a:cubicBezTo>
                    <a:pt x="311" y="319"/>
                    <a:pt x="331" y="298"/>
                    <a:pt x="374" y="298"/>
                  </a:cubicBezTo>
                  <a:close/>
                  <a:moveTo>
                    <a:pt x="377" y="1"/>
                  </a:moveTo>
                  <a:cubicBezTo>
                    <a:pt x="107" y="1"/>
                    <a:pt x="9" y="135"/>
                    <a:pt x="7" y="434"/>
                  </a:cubicBezTo>
                  <a:cubicBezTo>
                    <a:pt x="1" y="737"/>
                    <a:pt x="5" y="1037"/>
                    <a:pt x="5" y="1340"/>
                  </a:cubicBezTo>
                  <a:cubicBezTo>
                    <a:pt x="118" y="1394"/>
                    <a:pt x="231" y="1449"/>
                    <a:pt x="344" y="1507"/>
                  </a:cubicBezTo>
                  <a:cubicBezTo>
                    <a:pt x="348" y="1273"/>
                    <a:pt x="292" y="1043"/>
                    <a:pt x="311" y="811"/>
                  </a:cubicBezTo>
                  <a:cubicBezTo>
                    <a:pt x="312" y="773"/>
                    <a:pt x="295" y="707"/>
                    <a:pt x="347" y="707"/>
                  </a:cubicBezTo>
                  <a:cubicBezTo>
                    <a:pt x="354" y="707"/>
                    <a:pt x="362" y="708"/>
                    <a:pt x="372" y="711"/>
                  </a:cubicBezTo>
                  <a:cubicBezTo>
                    <a:pt x="387" y="714"/>
                    <a:pt x="405" y="715"/>
                    <a:pt x="423" y="715"/>
                  </a:cubicBezTo>
                  <a:cubicBezTo>
                    <a:pt x="435" y="715"/>
                    <a:pt x="447" y="715"/>
                    <a:pt x="459" y="715"/>
                  </a:cubicBezTo>
                  <a:cubicBezTo>
                    <a:pt x="517" y="715"/>
                    <a:pt x="573" y="723"/>
                    <a:pt x="577" y="813"/>
                  </a:cubicBezTo>
                  <a:cubicBezTo>
                    <a:pt x="581" y="975"/>
                    <a:pt x="594" y="1133"/>
                    <a:pt x="610" y="1295"/>
                  </a:cubicBezTo>
                  <a:cubicBezTo>
                    <a:pt x="620" y="1414"/>
                    <a:pt x="614" y="1533"/>
                    <a:pt x="680" y="1642"/>
                  </a:cubicBezTo>
                  <a:cubicBezTo>
                    <a:pt x="746" y="1677"/>
                    <a:pt x="813" y="1712"/>
                    <a:pt x="879" y="1747"/>
                  </a:cubicBezTo>
                  <a:cubicBezTo>
                    <a:pt x="863" y="1480"/>
                    <a:pt x="856" y="1213"/>
                    <a:pt x="830" y="947"/>
                  </a:cubicBezTo>
                  <a:cubicBezTo>
                    <a:pt x="815" y="791"/>
                    <a:pt x="832" y="718"/>
                    <a:pt x="922" y="718"/>
                  </a:cubicBezTo>
                  <a:cubicBezTo>
                    <a:pt x="956" y="718"/>
                    <a:pt x="1001" y="729"/>
                    <a:pt x="1060" y="750"/>
                  </a:cubicBezTo>
                  <a:cubicBezTo>
                    <a:pt x="1178" y="796"/>
                    <a:pt x="1296" y="807"/>
                    <a:pt x="1414" y="807"/>
                  </a:cubicBezTo>
                  <a:cubicBezTo>
                    <a:pt x="1475" y="807"/>
                    <a:pt x="1536" y="804"/>
                    <a:pt x="1597" y="801"/>
                  </a:cubicBezTo>
                  <a:cubicBezTo>
                    <a:pt x="1606" y="800"/>
                    <a:pt x="1615" y="800"/>
                    <a:pt x="1624" y="800"/>
                  </a:cubicBezTo>
                  <a:cubicBezTo>
                    <a:pt x="1757" y="800"/>
                    <a:pt x="1790" y="861"/>
                    <a:pt x="1788" y="992"/>
                  </a:cubicBezTo>
                  <a:cubicBezTo>
                    <a:pt x="1780" y="1375"/>
                    <a:pt x="1784" y="1763"/>
                    <a:pt x="1784" y="2147"/>
                  </a:cubicBezTo>
                  <a:cubicBezTo>
                    <a:pt x="1901" y="2186"/>
                    <a:pt x="2024" y="2200"/>
                    <a:pt x="2122" y="2280"/>
                  </a:cubicBezTo>
                  <a:cubicBezTo>
                    <a:pt x="2100" y="1944"/>
                    <a:pt x="2085" y="1611"/>
                    <a:pt x="2118" y="1275"/>
                  </a:cubicBezTo>
                  <a:cubicBezTo>
                    <a:pt x="2149" y="940"/>
                    <a:pt x="2067" y="614"/>
                    <a:pt x="2018" y="286"/>
                  </a:cubicBezTo>
                  <a:cubicBezTo>
                    <a:pt x="1995" y="132"/>
                    <a:pt x="1892" y="34"/>
                    <a:pt x="1726" y="32"/>
                  </a:cubicBezTo>
                  <a:cubicBezTo>
                    <a:pt x="1297" y="27"/>
                    <a:pt x="869" y="32"/>
                    <a:pt x="438" y="3"/>
                  </a:cubicBezTo>
                  <a:cubicBezTo>
                    <a:pt x="417" y="1"/>
                    <a:pt x="396" y="1"/>
                    <a:pt x="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706861" y="395632"/>
              <a:ext cx="427518" cy="378557"/>
            </a:xfrm>
            <a:custGeom>
              <a:rect b="b" l="l" r="r" t="t"/>
              <a:pathLst>
                <a:path extrusionOk="0" h="9804" w="11072">
                  <a:moveTo>
                    <a:pt x="9257" y="1879"/>
                  </a:moveTo>
                  <a:cubicBezTo>
                    <a:pt x="9280" y="1879"/>
                    <a:pt x="9305" y="1883"/>
                    <a:pt x="9327" y="1887"/>
                  </a:cubicBezTo>
                  <a:cubicBezTo>
                    <a:pt x="9417" y="1899"/>
                    <a:pt x="9405" y="1981"/>
                    <a:pt x="9420" y="2030"/>
                  </a:cubicBezTo>
                  <a:cubicBezTo>
                    <a:pt x="9407" y="2332"/>
                    <a:pt x="9161" y="2697"/>
                    <a:pt x="8818" y="2728"/>
                  </a:cubicBezTo>
                  <a:cubicBezTo>
                    <a:pt x="8769" y="2732"/>
                    <a:pt x="8720" y="2735"/>
                    <a:pt x="8673" y="2735"/>
                  </a:cubicBezTo>
                  <a:cubicBezTo>
                    <a:pt x="8506" y="2735"/>
                    <a:pt x="8358" y="2698"/>
                    <a:pt x="8240" y="2555"/>
                  </a:cubicBezTo>
                  <a:cubicBezTo>
                    <a:pt x="8119" y="2410"/>
                    <a:pt x="8035" y="2237"/>
                    <a:pt x="8078" y="2042"/>
                  </a:cubicBezTo>
                  <a:cubicBezTo>
                    <a:pt x="8094" y="1971"/>
                    <a:pt x="8141" y="1889"/>
                    <a:pt x="8244" y="1887"/>
                  </a:cubicBezTo>
                  <a:cubicBezTo>
                    <a:pt x="8342" y="1887"/>
                    <a:pt x="8398" y="1934"/>
                    <a:pt x="8431" y="2024"/>
                  </a:cubicBezTo>
                  <a:cubicBezTo>
                    <a:pt x="8457" y="2102"/>
                    <a:pt x="8457" y="2184"/>
                    <a:pt x="8509" y="2256"/>
                  </a:cubicBezTo>
                  <a:cubicBezTo>
                    <a:pt x="8581" y="2354"/>
                    <a:pt x="8669" y="2400"/>
                    <a:pt x="8777" y="2400"/>
                  </a:cubicBezTo>
                  <a:cubicBezTo>
                    <a:pt x="8807" y="2400"/>
                    <a:pt x="8839" y="2396"/>
                    <a:pt x="8872" y="2389"/>
                  </a:cubicBezTo>
                  <a:cubicBezTo>
                    <a:pt x="9019" y="2354"/>
                    <a:pt x="9026" y="2207"/>
                    <a:pt x="9089" y="2108"/>
                  </a:cubicBezTo>
                  <a:cubicBezTo>
                    <a:pt x="9122" y="2061"/>
                    <a:pt x="9120" y="1991"/>
                    <a:pt x="9149" y="1938"/>
                  </a:cubicBezTo>
                  <a:cubicBezTo>
                    <a:pt x="9173" y="1891"/>
                    <a:pt x="9214" y="1879"/>
                    <a:pt x="9257" y="1879"/>
                  </a:cubicBezTo>
                  <a:close/>
                  <a:moveTo>
                    <a:pt x="4293" y="1807"/>
                  </a:moveTo>
                  <a:cubicBezTo>
                    <a:pt x="4371" y="1807"/>
                    <a:pt x="4438" y="1857"/>
                    <a:pt x="4442" y="1948"/>
                  </a:cubicBezTo>
                  <a:cubicBezTo>
                    <a:pt x="4451" y="2248"/>
                    <a:pt x="4327" y="2514"/>
                    <a:pt x="4143" y="2740"/>
                  </a:cubicBezTo>
                  <a:cubicBezTo>
                    <a:pt x="4025" y="2880"/>
                    <a:pt x="3870" y="2989"/>
                    <a:pt x="3681" y="2989"/>
                  </a:cubicBezTo>
                  <a:cubicBezTo>
                    <a:pt x="3662" y="2989"/>
                    <a:pt x="3643" y="2988"/>
                    <a:pt x="3624" y="2986"/>
                  </a:cubicBezTo>
                  <a:cubicBezTo>
                    <a:pt x="3610" y="2987"/>
                    <a:pt x="3597" y="2988"/>
                    <a:pt x="3584" y="2988"/>
                  </a:cubicBezTo>
                  <a:cubicBezTo>
                    <a:pt x="3237" y="2988"/>
                    <a:pt x="3036" y="2680"/>
                    <a:pt x="3006" y="2443"/>
                  </a:cubicBezTo>
                  <a:cubicBezTo>
                    <a:pt x="2994" y="2350"/>
                    <a:pt x="3031" y="2280"/>
                    <a:pt x="3117" y="2262"/>
                  </a:cubicBezTo>
                  <a:cubicBezTo>
                    <a:pt x="3156" y="2253"/>
                    <a:pt x="3197" y="2243"/>
                    <a:pt x="3238" y="2243"/>
                  </a:cubicBezTo>
                  <a:cubicBezTo>
                    <a:pt x="3289" y="2243"/>
                    <a:pt x="3338" y="2259"/>
                    <a:pt x="3380" y="2309"/>
                  </a:cubicBezTo>
                  <a:cubicBezTo>
                    <a:pt x="3421" y="2360"/>
                    <a:pt x="3460" y="2414"/>
                    <a:pt x="3497" y="2467"/>
                  </a:cubicBezTo>
                  <a:cubicBezTo>
                    <a:pt x="3550" y="2548"/>
                    <a:pt x="3626" y="2587"/>
                    <a:pt x="3704" y="2587"/>
                  </a:cubicBezTo>
                  <a:cubicBezTo>
                    <a:pt x="3784" y="2587"/>
                    <a:pt x="3866" y="2545"/>
                    <a:pt x="3927" y="2465"/>
                  </a:cubicBezTo>
                  <a:cubicBezTo>
                    <a:pt x="4012" y="2352"/>
                    <a:pt x="4044" y="2237"/>
                    <a:pt x="4053" y="2102"/>
                  </a:cubicBezTo>
                  <a:cubicBezTo>
                    <a:pt x="4057" y="2003"/>
                    <a:pt x="4081" y="1911"/>
                    <a:pt x="4176" y="1846"/>
                  </a:cubicBezTo>
                  <a:cubicBezTo>
                    <a:pt x="4213" y="1819"/>
                    <a:pt x="4254" y="1807"/>
                    <a:pt x="4293" y="1807"/>
                  </a:cubicBezTo>
                  <a:close/>
                  <a:moveTo>
                    <a:pt x="8002" y="2968"/>
                  </a:moveTo>
                  <a:cubicBezTo>
                    <a:pt x="8067" y="2968"/>
                    <a:pt x="8123" y="2994"/>
                    <a:pt x="8158" y="3068"/>
                  </a:cubicBezTo>
                  <a:cubicBezTo>
                    <a:pt x="8205" y="3165"/>
                    <a:pt x="8195" y="3271"/>
                    <a:pt x="8115" y="3345"/>
                  </a:cubicBezTo>
                  <a:cubicBezTo>
                    <a:pt x="7942" y="3503"/>
                    <a:pt x="7743" y="3626"/>
                    <a:pt x="7534" y="3727"/>
                  </a:cubicBezTo>
                  <a:cubicBezTo>
                    <a:pt x="7044" y="3965"/>
                    <a:pt x="6519" y="4064"/>
                    <a:pt x="5953" y="4064"/>
                  </a:cubicBezTo>
                  <a:cubicBezTo>
                    <a:pt x="5919" y="4064"/>
                    <a:pt x="5886" y="4064"/>
                    <a:pt x="5852" y="4063"/>
                  </a:cubicBezTo>
                  <a:cubicBezTo>
                    <a:pt x="5812" y="4065"/>
                    <a:pt x="5772" y="4066"/>
                    <a:pt x="5731" y="4066"/>
                  </a:cubicBezTo>
                  <a:cubicBezTo>
                    <a:pt x="5549" y="4066"/>
                    <a:pt x="5356" y="4047"/>
                    <a:pt x="5165" y="4000"/>
                  </a:cubicBezTo>
                  <a:cubicBezTo>
                    <a:pt x="4949" y="3948"/>
                    <a:pt x="4738" y="3879"/>
                    <a:pt x="4553" y="3745"/>
                  </a:cubicBezTo>
                  <a:cubicBezTo>
                    <a:pt x="4444" y="3671"/>
                    <a:pt x="4410" y="3579"/>
                    <a:pt x="4457" y="3460"/>
                  </a:cubicBezTo>
                  <a:cubicBezTo>
                    <a:pt x="4488" y="3381"/>
                    <a:pt x="4543" y="3352"/>
                    <a:pt x="4603" y="3352"/>
                  </a:cubicBezTo>
                  <a:cubicBezTo>
                    <a:pt x="4638" y="3352"/>
                    <a:pt x="4675" y="3362"/>
                    <a:pt x="4709" y="3378"/>
                  </a:cubicBezTo>
                  <a:cubicBezTo>
                    <a:pt x="4933" y="3483"/>
                    <a:pt x="5171" y="3542"/>
                    <a:pt x="5407" y="3593"/>
                  </a:cubicBezTo>
                  <a:cubicBezTo>
                    <a:pt x="5653" y="3647"/>
                    <a:pt x="5903" y="3672"/>
                    <a:pt x="6153" y="3672"/>
                  </a:cubicBezTo>
                  <a:cubicBezTo>
                    <a:pt x="6381" y="3672"/>
                    <a:pt x="6610" y="3651"/>
                    <a:pt x="6837" y="3612"/>
                  </a:cubicBezTo>
                  <a:cubicBezTo>
                    <a:pt x="7150" y="3557"/>
                    <a:pt x="7411" y="3368"/>
                    <a:pt x="7651" y="3154"/>
                  </a:cubicBezTo>
                  <a:cubicBezTo>
                    <a:pt x="7729" y="3085"/>
                    <a:pt x="7809" y="3009"/>
                    <a:pt x="7918" y="2980"/>
                  </a:cubicBezTo>
                  <a:cubicBezTo>
                    <a:pt x="7947" y="2972"/>
                    <a:pt x="7975" y="2968"/>
                    <a:pt x="8002" y="2968"/>
                  </a:cubicBezTo>
                  <a:close/>
                  <a:moveTo>
                    <a:pt x="9478" y="3087"/>
                  </a:moveTo>
                  <a:cubicBezTo>
                    <a:pt x="9535" y="3087"/>
                    <a:pt x="9594" y="3096"/>
                    <a:pt x="9653" y="3118"/>
                  </a:cubicBezTo>
                  <a:cubicBezTo>
                    <a:pt x="9959" y="3226"/>
                    <a:pt x="10220" y="3435"/>
                    <a:pt x="10197" y="3829"/>
                  </a:cubicBezTo>
                  <a:cubicBezTo>
                    <a:pt x="10250" y="4098"/>
                    <a:pt x="9891" y="4543"/>
                    <a:pt x="9619" y="4586"/>
                  </a:cubicBezTo>
                  <a:cubicBezTo>
                    <a:pt x="9522" y="4600"/>
                    <a:pt x="9447" y="4671"/>
                    <a:pt x="9342" y="4671"/>
                  </a:cubicBezTo>
                  <a:cubicBezTo>
                    <a:pt x="9335" y="4671"/>
                    <a:pt x="9328" y="4671"/>
                    <a:pt x="9321" y="4671"/>
                  </a:cubicBezTo>
                  <a:cubicBezTo>
                    <a:pt x="8808" y="4623"/>
                    <a:pt x="8414" y="4273"/>
                    <a:pt x="8589" y="3715"/>
                  </a:cubicBezTo>
                  <a:cubicBezTo>
                    <a:pt x="8654" y="3501"/>
                    <a:pt x="8802" y="3325"/>
                    <a:pt x="9022" y="3224"/>
                  </a:cubicBezTo>
                  <a:cubicBezTo>
                    <a:pt x="9171" y="3156"/>
                    <a:pt x="9320" y="3087"/>
                    <a:pt x="9478" y="3087"/>
                  </a:cubicBezTo>
                  <a:close/>
                  <a:moveTo>
                    <a:pt x="2915" y="3253"/>
                  </a:moveTo>
                  <a:cubicBezTo>
                    <a:pt x="2934" y="3253"/>
                    <a:pt x="2954" y="3254"/>
                    <a:pt x="2973" y="3255"/>
                  </a:cubicBezTo>
                  <a:cubicBezTo>
                    <a:pt x="3460" y="3255"/>
                    <a:pt x="3837" y="3739"/>
                    <a:pt x="3634" y="4248"/>
                  </a:cubicBezTo>
                  <a:cubicBezTo>
                    <a:pt x="3552" y="4453"/>
                    <a:pt x="3410" y="4658"/>
                    <a:pt x="3154" y="4712"/>
                  </a:cubicBezTo>
                  <a:cubicBezTo>
                    <a:pt x="3049" y="4732"/>
                    <a:pt x="2967" y="4794"/>
                    <a:pt x="2861" y="4814"/>
                  </a:cubicBezTo>
                  <a:cubicBezTo>
                    <a:pt x="2817" y="4822"/>
                    <a:pt x="2774" y="4826"/>
                    <a:pt x="2732" y="4826"/>
                  </a:cubicBezTo>
                  <a:cubicBezTo>
                    <a:pt x="2499" y="4826"/>
                    <a:pt x="2305" y="4706"/>
                    <a:pt x="2155" y="4504"/>
                  </a:cubicBezTo>
                  <a:cubicBezTo>
                    <a:pt x="2019" y="4322"/>
                    <a:pt x="2024" y="4133"/>
                    <a:pt x="2034" y="3938"/>
                  </a:cubicBezTo>
                  <a:cubicBezTo>
                    <a:pt x="2046" y="3749"/>
                    <a:pt x="2186" y="3620"/>
                    <a:pt x="2313" y="3507"/>
                  </a:cubicBezTo>
                  <a:cubicBezTo>
                    <a:pt x="2478" y="3361"/>
                    <a:pt x="2671" y="3253"/>
                    <a:pt x="2915" y="3253"/>
                  </a:cubicBezTo>
                  <a:close/>
                  <a:moveTo>
                    <a:pt x="6442" y="1"/>
                  </a:moveTo>
                  <a:cubicBezTo>
                    <a:pt x="5923" y="1"/>
                    <a:pt x="5405" y="9"/>
                    <a:pt x="4892" y="93"/>
                  </a:cubicBezTo>
                  <a:cubicBezTo>
                    <a:pt x="4537" y="151"/>
                    <a:pt x="4178" y="145"/>
                    <a:pt x="3821" y="227"/>
                  </a:cubicBezTo>
                  <a:cubicBezTo>
                    <a:pt x="3478" y="307"/>
                    <a:pt x="3140" y="381"/>
                    <a:pt x="2805" y="504"/>
                  </a:cubicBezTo>
                  <a:cubicBezTo>
                    <a:pt x="2321" y="680"/>
                    <a:pt x="1859" y="887"/>
                    <a:pt x="1451" y="1220"/>
                  </a:cubicBezTo>
                  <a:cubicBezTo>
                    <a:pt x="1129" y="1480"/>
                    <a:pt x="891" y="1807"/>
                    <a:pt x="676" y="2153"/>
                  </a:cubicBezTo>
                  <a:cubicBezTo>
                    <a:pt x="555" y="2348"/>
                    <a:pt x="460" y="2555"/>
                    <a:pt x="362" y="2765"/>
                  </a:cubicBezTo>
                  <a:cubicBezTo>
                    <a:pt x="247" y="3019"/>
                    <a:pt x="155" y="3284"/>
                    <a:pt x="95" y="3550"/>
                  </a:cubicBezTo>
                  <a:cubicBezTo>
                    <a:pt x="25" y="3862"/>
                    <a:pt x="1" y="4188"/>
                    <a:pt x="19" y="4467"/>
                  </a:cubicBezTo>
                  <a:cubicBezTo>
                    <a:pt x="19" y="5335"/>
                    <a:pt x="97" y="5719"/>
                    <a:pt x="393" y="6484"/>
                  </a:cubicBezTo>
                  <a:cubicBezTo>
                    <a:pt x="507" y="6786"/>
                    <a:pt x="661" y="7073"/>
                    <a:pt x="864" y="7319"/>
                  </a:cubicBezTo>
                  <a:cubicBezTo>
                    <a:pt x="1225" y="7760"/>
                    <a:pt x="1712" y="8050"/>
                    <a:pt x="2227" y="8281"/>
                  </a:cubicBezTo>
                  <a:cubicBezTo>
                    <a:pt x="2532" y="8417"/>
                    <a:pt x="2863" y="8458"/>
                    <a:pt x="3183" y="8526"/>
                  </a:cubicBezTo>
                  <a:cubicBezTo>
                    <a:pt x="3527" y="8595"/>
                    <a:pt x="3765" y="8763"/>
                    <a:pt x="3960" y="9049"/>
                  </a:cubicBezTo>
                  <a:cubicBezTo>
                    <a:pt x="4102" y="9256"/>
                    <a:pt x="4252" y="9455"/>
                    <a:pt x="4518" y="9557"/>
                  </a:cubicBezTo>
                  <a:cubicBezTo>
                    <a:pt x="4758" y="9650"/>
                    <a:pt x="5007" y="9664"/>
                    <a:pt x="5247" y="9736"/>
                  </a:cubicBezTo>
                  <a:cubicBezTo>
                    <a:pt x="5413" y="9784"/>
                    <a:pt x="5580" y="9804"/>
                    <a:pt x="5748" y="9804"/>
                  </a:cubicBezTo>
                  <a:cubicBezTo>
                    <a:pt x="6010" y="9804"/>
                    <a:pt x="6275" y="9755"/>
                    <a:pt x="6543" y="9693"/>
                  </a:cubicBezTo>
                  <a:cubicBezTo>
                    <a:pt x="7091" y="9562"/>
                    <a:pt x="7417" y="9225"/>
                    <a:pt x="7661" y="8753"/>
                  </a:cubicBezTo>
                  <a:cubicBezTo>
                    <a:pt x="7764" y="8554"/>
                    <a:pt x="7852" y="8349"/>
                    <a:pt x="7965" y="8154"/>
                  </a:cubicBezTo>
                  <a:cubicBezTo>
                    <a:pt x="8158" y="7820"/>
                    <a:pt x="8410" y="7530"/>
                    <a:pt x="8693" y="7262"/>
                  </a:cubicBezTo>
                  <a:cubicBezTo>
                    <a:pt x="8978" y="6991"/>
                    <a:pt x="9245" y="6698"/>
                    <a:pt x="9497" y="6394"/>
                  </a:cubicBezTo>
                  <a:cubicBezTo>
                    <a:pt x="9779" y="6053"/>
                    <a:pt x="10053" y="5707"/>
                    <a:pt x="10240" y="5298"/>
                  </a:cubicBezTo>
                  <a:cubicBezTo>
                    <a:pt x="10330" y="5101"/>
                    <a:pt x="10402" y="4890"/>
                    <a:pt x="10513" y="4707"/>
                  </a:cubicBezTo>
                  <a:cubicBezTo>
                    <a:pt x="10728" y="4344"/>
                    <a:pt x="10874" y="3955"/>
                    <a:pt x="10964" y="3554"/>
                  </a:cubicBezTo>
                  <a:cubicBezTo>
                    <a:pt x="11071" y="3070"/>
                    <a:pt x="11042" y="2572"/>
                    <a:pt x="10847" y="2098"/>
                  </a:cubicBezTo>
                  <a:cubicBezTo>
                    <a:pt x="10765" y="1895"/>
                    <a:pt x="10671" y="1694"/>
                    <a:pt x="10538" y="1523"/>
                  </a:cubicBezTo>
                  <a:cubicBezTo>
                    <a:pt x="10181" y="1072"/>
                    <a:pt x="9674" y="828"/>
                    <a:pt x="9182" y="569"/>
                  </a:cubicBezTo>
                  <a:cubicBezTo>
                    <a:pt x="8845" y="395"/>
                    <a:pt x="8488" y="258"/>
                    <a:pt x="8123" y="180"/>
                  </a:cubicBezTo>
                  <a:cubicBezTo>
                    <a:pt x="7731" y="98"/>
                    <a:pt x="7341" y="1"/>
                    <a:pt x="6937" y="1"/>
                  </a:cubicBezTo>
                  <a:cubicBezTo>
                    <a:pt x="6933" y="1"/>
                    <a:pt x="6929" y="1"/>
                    <a:pt x="6925" y="1"/>
                  </a:cubicBezTo>
                  <a:cubicBezTo>
                    <a:pt x="6887" y="1"/>
                    <a:pt x="6848" y="1"/>
                    <a:pt x="6810" y="1"/>
                  </a:cubicBezTo>
                  <a:cubicBezTo>
                    <a:pt x="6687" y="1"/>
                    <a:pt x="6564" y="1"/>
                    <a:pt x="6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850736" y="798014"/>
              <a:ext cx="269592" cy="314769"/>
            </a:xfrm>
            <a:custGeom>
              <a:rect b="b" l="l" r="r" t="t"/>
              <a:pathLst>
                <a:path extrusionOk="0" h="8152" w="6982">
                  <a:moveTo>
                    <a:pt x="1739" y="1"/>
                  </a:moveTo>
                  <a:cubicBezTo>
                    <a:pt x="1496" y="1"/>
                    <a:pt x="1253" y="60"/>
                    <a:pt x="1008" y="187"/>
                  </a:cubicBezTo>
                  <a:cubicBezTo>
                    <a:pt x="485" y="458"/>
                    <a:pt x="275" y="960"/>
                    <a:pt x="95" y="1477"/>
                  </a:cubicBezTo>
                  <a:cubicBezTo>
                    <a:pt x="11" y="1717"/>
                    <a:pt x="0" y="1980"/>
                    <a:pt x="21" y="2236"/>
                  </a:cubicBezTo>
                  <a:cubicBezTo>
                    <a:pt x="0" y="2559"/>
                    <a:pt x="27" y="2879"/>
                    <a:pt x="113" y="3186"/>
                  </a:cubicBezTo>
                  <a:cubicBezTo>
                    <a:pt x="187" y="3471"/>
                    <a:pt x="306" y="3748"/>
                    <a:pt x="439" y="4021"/>
                  </a:cubicBezTo>
                  <a:cubicBezTo>
                    <a:pt x="657" y="4467"/>
                    <a:pt x="825" y="4938"/>
                    <a:pt x="1147" y="5326"/>
                  </a:cubicBezTo>
                  <a:cubicBezTo>
                    <a:pt x="1324" y="5542"/>
                    <a:pt x="1488" y="5767"/>
                    <a:pt x="1715" y="5942"/>
                  </a:cubicBezTo>
                  <a:cubicBezTo>
                    <a:pt x="1997" y="6155"/>
                    <a:pt x="2274" y="6377"/>
                    <a:pt x="2427" y="6715"/>
                  </a:cubicBezTo>
                  <a:cubicBezTo>
                    <a:pt x="2573" y="7041"/>
                    <a:pt x="2793" y="7308"/>
                    <a:pt x="3065" y="7550"/>
                  </a:cubicBezTo>
                  <a:cubicBezTo>
                    <a:pt x="3470" y="7911"/>
                    <a:pt x="3948" y="8075"/>
                    <a:pt x="4463" y="8145"/>
                  </a:cubicBezTo>
                  <a:cubicBezTo>
                    <a:pt x="4493" y="8149"/>
                    <a:pt x="4524" y="8151"/>
                    <a:pt x="4554" y="8151"/>
                  </a:cubicBezTo>
                  <a:cubicBezTo>
                    <a:pt x="4815" y="8151"/>
                    <a:pt x="5037" y="7997"/>
                    <a:pt x="5220" y="7811"/>
                  </a:cubicBezTo>
                  <a:cubicBezTo>
                    <a:pt x="5423" y="7601"/>
                    <a:pt x="5544" y="7328"/>
                    <a:pt x="5628" y="7052"/>
                  </a:cubicBezTo>
                  <a:cubicBezTo>
                    <a:pt x="5739" y="6664"/>
                    <a:pt x="5829" y="6268"/>
                    <a:pt x="5899" y="5868"/>
                  </a:cubicBezTo>
                  <a:cubicBezTo>
                    <a:pt x="5970" y="5437"/>
                    <a:pt x="6118" y="5047"/>
                    <a:pt x="6369" y="4688"/>
                  </a:cubicBezTo>
                  <a:cubicBezTo>
                    <a:pt x="6609" y="4333"/>
                    <a:pt x="6832" y="3976"/>
                    <a:pt x="6892" y="3535"/>
                  </a:cubicBezTo>
                  <a:cubicBezTo>
                    <a:pt x="6982" y="2846"/>
                    <a:pt x="6777" y="2253"/>
                    <a:pt x="6295" y="1771"/>
                  </a:cubicBezTo>
                  <a:cubicBezTo>
                    <a:pt x="5919" y="1397"/>
                    <a:pt x="5408" y="1303"/>
                    <a:pt x="4906" y="1246"/>
                  </a:cubicBezTo>
                  <a:cubicBezTo>
                    <a:pt x="4577" y="1207"/>
                    <a:pt x="4257" y="1149"/>
                    <a:pt x="3960" y="1026"/>
                  </a:cubicBezTo>
                  <a:cubicBezTo>
                    <a:pt x="3466" y="823"/>
                    <a:pt x="3055" y="464"/>
                    <a:pt x="2577" y="222"/>
                  </a:cubicBezTo>
                  <a:cubicBezTo>
                    <a:pt x="2299" y="80"/>
                    <a:pt x="201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1"/>
            <p:cNvSpPr/>
            <p:nvPr/>
          </p:nvSpPr>
          <p:spPr>
            <a:xfrm>
              <a:off x="1002449" y="742991"/>
              <a:ext cx="32203" cy="37454"/>
            </a:xfrm>
            <a:custGeom>
              <a:rect b="b" l="l" r="r" t="t"/>
              <a:pathLst>
                <a:path extrusionOk="0" h="970" w="834">
                  <a:moveTo>
                    <a:pt x="478" y="0"/>
                  </a:moveTo>
                  <a:cubicBezTo>
                    <a:pt x="445" y="0"/>
                    <a:pt x="415" y="6"/>
                    <a:pt x="388" y="20"/>
                  </a:cubicBezTo>
                  <a:cubicBezTo>
                    <a:pt x="121" y="149"/>
                    <a:pt x="0" y="537"/>
                    <a:pt x="142" y="804"/>
                  </a:cubicBezTo>
                  <a:cubicBezTo>
                    <a:pt x="198" y="910"/>
                    <a:pt x="344" y="969"/>
                    <a:pt x="468" y="969"/>
                  </a:cubicBezTo>
                  <a:cubicBezTo>
                    <a:pt x="497" y="969"/>
                    <a:pt x="525" y="966"/>
                    <a:pt x="550" y="959"/>
                  </a:cubicBezTo>
                  <a:cubicBezTo>
                    <a:pt x="829" y="892"/>
                    <a:pt x="813" y="672"/>
                    <a:pt x="833" y="502"/>
                  </a:cubicBezTo>
                  <a:cubicBezTo>
                    <a:pt x="833" y="371"/>
                    <a:pt x="831" y="276"/>
                    <a:pt x="790" y="186"/>
                  </a:cubicBezTo>
                  <a:cubicBezTo>
                    <a:pt x="735" y="80"/>
                    <a:pt x="595"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1"/>
            <p:cNvSpPr/>
            <p:nvPr/>
          </p:nvSpPr>
          <p:spPr>
            <a:xfrm>
              <a:off x="1036738" y="776159"/>
              <a:ext cx="32743" cy="33940"/>
            </a:xfrm>
            <a:custGeom>
              <a:rect b="b" l="l" r="r" t="t"/>
              <a:pathLst>
                <a:path extrusionOk="0" h="879" w="848">
                  <a:moveTo>
                    <a:pt x="436" y="1"/>
                  </a:moveTo>
                  <a:cubicBezTo>
                    <a:pt x="310" y="1"/>
                    <a:pt x="216" y="69"/>
                    <a:pt x="117" y="224"/>
                  </a:cubicBezTo>
                  <a:cubicBezTo>
                    <a:pt x="1" y="408"/>
                    <a:pt x="150" y="796"/>
                    <a:pt x="360" y="858"/>
                  </a:cubicBezTo>
                  <a:cubicBezTo>
                    <a:pt x="406" y="872"/>
                    <a:pt x="450" y="878"/>
                    <a:pt x="491" y="878"/>
                  </a:cubicBezTo>
                  <a:cubicBezTo>
                    <a:pt x="709" y="878"/>
                    <a:pt x="847" y="695"/>
                    <a:pt x="846" y="455"/>
                  </a:cubicBezTo>
                  <a:cubicBezTo>
                    <a:pt x="848" y="209"/>
                    <a:pt x="766" y="80"/>
                    <a:pt x="571" y="23"/>
                  </a:cubicBezTo>
                  <a:cubicBezTo>
                    <a:pt x="522" y="8"/>
                    <a:pt x="47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1"/>
            <p:cNvSpPr/>
            <p:nvPr/>
          </p:nvSpPr>
          <p:spPr>
            <a:xfrm>
              <a:off x="637550" y="649510"/>
              <a:ext cx="40041" cy="41663"/>
            </a:xfrm>
            <a:custGeom>
              <a:rect b="b" l="l" r="r" t="t"/>
              <a:pathLst>
                <a:path extrusionOk="0" h="1079" w="1037">
                  <a:moveTo>
                    <a:pt x="360" y="1"/>
                  </a:moveTo>
                  <a:cubicBezTo>
                    <a:pt x="336" y="1"/>
                    <a:pt x="311" y="3"/>
                    <a:pt x="286" y="10"/>
                  </a:cubicBezTo>
                  <a:cubicBezTo>
                    <a:pt x="152" y="43"/>
                    <a:pt x="87" y="155"/>
                    <a:pt x="1" y="246"/>
                  </a:cubicBezTo>
                  <a:cubicBezTo>
                    <a:pt x="64" y="324"/>
                    <a:pt x="161" y="354"/>
                    <a:pt x="241" y="412"/>
                  </a:cubicBezTo>
                  <a:cubicBezTo>
                    <a:pt x="505" y="599"/>
                    <a:pt x="731" y="830"/>
                    <a:pt x="936" y="1079"/>
                  </a:cubicBezTo>
                  <a:cubicBezTo>
                    <a:pt x="1026" y="1017"/>
                    <a:pt x="1037" y="917"/>
                    <a:pt x="1020" y="826"/>
                  </a:cubicBezTo>
                  <a:cubicBezTo>
                    <a:pt x="967" y="539"/>
                    <a:pt x="801" y="309"/>
                    <a:pt x="600" y="106"/>
                  </a:cubicBezTo>
                  <a:cubicBezTo>
                    <a:pt x="541" y="46"/>
                    <a:pt x="456"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1"/>
            <p:cNvSpPr/>
            <p:nvPr/>
          </p:nvSpPr>
          <p:spPr>
            <a:xfrm>
              <a:off x="604998" y="612249"/>
              <a:ext cx="24982" cy="30542"/>
            </a:xfrm>
            <a:custGeom>
              <a:rect b="b" l="l" r="r" t="t"/>
              <a:pathLst>
                <a:path extrusionOk="0" h="791" w="647">
                  <a:moveTo>
                    <a:pt x="296" y="1"/>
                  </a:moveTo>
                  <a:cubicBezTo>
                    <a:pt x="204" y="1"/>
                    <a:pt x="129" y="64"/>
                    <a:pt x="68" y="144"/>
                  </a:cubicBezTo>
                  <a:cubicBezTo>
                    <a:pt x="15" y="216"/>
                    <a:pt x="6" y="302"/>
                    <a:pt x="2" y="392"/>
                  </a:cubicBezTo>
                  <a:cubicBezTo>
                    <a:pt x="0" y="447"/>
                    <a:pt x="6" y="503"/>
                    <a:pt x="27" y="554"/>
                  </a:cubicBezTo>
                  <a:cubicBezTo>
                    <a:pt x="82" y="681"/>
                    <a:pt x="158" y="786"/>
                    <a:pt x="310" y="790"/>
                  </a:cubicBezTo>
                  <a:cubicBezTo>
                    <a:pt x="312" y="790"/>
                    <a:pt x="314" y="790"/>
                    <a:pt x="315" y="790"/>
                  </a:cubicBezTo>
                  <a:cubicBezTo>
                    <a:pt x="453" y="790"/>
                    <a:pt x="518" y="708"/>
                    <a:pt x="585" y="577"/>
                  </a:cubicBezTo>
                  <a:cubicBezTo>
                    <a:pt x="647" y="454"/>
                    <a:pt x="556" y="374"/>
                    <a:pt x="560" y="271"/>
                  </a:cubicBezTo>
                  <a:cubicBezTo>
                    <a:pt x="567" y="150"/>
                    <a:pt x="482" y="54"/>
                    <a:pt x="366" y="12"/>
                  </a:cubicBezTo>
                  <a:cubicBezTo>
                    <a:pt x="341" y="5"/>
                    <a:pt x="31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1"/>
            <p:cNvSpPr/>
            <p:nvPr/>
          </p:nvSpPr>
          <p:spPr>
            <a:xfrm>
              <a:off x="1152810" y="540545"/>
              <a:ext cx="38844" cy="17144"/>
            </a:xfrm>
            <a:custGeom>
              <a:rect b="b" l="l" r="r" t="t"/>
              <a:pathLst>
                <a:path extrusionOk="0" h="444" w="1006">
                  <a:moveTo>
                    <a:pt x="517" y="0"/>
                  </a:moveTo>
                  <a:cubicBezTo>
                    <a:pt x="286" y="0"/>
                    <a:pt x="70" y="142"/>
                    <a:pt x="0" y="444"/>
                  </a:cubicBezTo>
                  <a:cubicBezTo>
                    <a:pt x="296" y="387"/>
                    <a:pt x="580" y="271"/>
                    <a:pt x="886" y="271"/>
                  </a:cubicBezTo>
                  <a:cubicBezTo>
                    <a:pt x="925" y="271"/>
                    <a:pt x="965" y="273"/>
                    <a:pt x="1005" y="277"/>
                  </a:cubicBezTo>
                  <a:cubicBezTo>
                    <a:pt x="993" y="238"/>
                    <a:pt x="985" y="208"/>
                    <a:pt x="950" y="177"/>
                  </a:cubicBezTo>
                  <a:cubicBezTo>
                    <a:pt x="824" y="61"/>
                    <a:pt x="668" y="0"/>
                    <a:pt x="517"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1"/>
            <p:cNvSpPr/>
            <p:nvPr/>
          </p:nvSpPr>
          <p:spPr>
            <a:xfrm>
              <a:off x="687863" y="738048"/>
              <a:ext cx="22357" cy="19461"/>
            </a:xfrm>
            <a:custGeom>
              <a:rect b="b" l="l" r="r" t="t"/>
              <a:pathLst>
                <a:path extrusionOk="0" h="504" w="579">
                  <a:moveTo>
                    <a:pt x="4" y="0"/>
                  </a:moveTo>
                  <a:cubicBezTo>
                    <a:pt x="4" y="129"/>
                    <a:pt x="9" y="261"/>
                    <a:pt x="2" y="388"/>
                  </a:cubicBezTo>
                  <a:cubicBezTo>
                    <a:pt x="1" y="461"/>
                    <a:pt x="26" y="503"/>
                    <a:pt x="81" y="503"/>
                  </a:cubicBezTo>
                  <a:cubicBezTo>
                    <a:pt x="94" y="503"/>
                    <a:pt x="108" y="501"/>
                    <a:pt x="123" y="497"/>
                  </a:cubicBezTo>
                  <a:cubicBezTo>
                    <a:pt x="202" y="473"/>
                    <a:pt x="281" y="468"/>
                    <a:pt x="361" y="468"/>
                  </a:cubicBezTo>
                  <a:cubicBezTo>
                    <a:pt x="406" y="468"/>
                    <a:pt x="452" y="470"/>
                    <a:pt x="497" y="470"/>
                  </a:cubicBezTo>
                  <a:cubicBezTo>
                    <a:pt x="523" y="470"/>
                    <a:pt x="549" y="469"/>
                    <a:pt x="575" y="468"/>
                  </a:cubicBezTo>
                  <a:cubicBezTo>
                    <a:pt x="579" y="408"/>
                    <a:pt x="534" y="384"/>
                    <a:pt x="497" y="345"/>
                  </a:cubicBezTo>
                  <a:cubicBezTo>
                    <a:pt x="353" y="199"/>
                    <a:pt x="179" y="103"/>
                    <a:pt x="4" y="0"/>
                  </a:cubicBezTo>
                  <a:close/>
                </a:path>
              </a:pathLst>
            </a:custGeom>
            <a:solidFill>
              <a:srgbClr val="57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1"/>
            <p:cNvSpPr/>
            <p:nvPr/>
          </p:nvSpPr>
          <p:spPr>
            <a:xfrm>
              <a:off x="606350" y="936402"/>
              <a:ext cx="28612" cy="39153"/>
            </a:xfrm>
            <a:custGeom>
              <a:rect b="b" l="l" r="r" t="t"/>
              <a:pathLst>
                <a:path extrusionOk="0" h="1014" w="741">
                  <a:moveTo>
                    <a:pt x="0" y="0"/>
                  </a:moveTo>
                  <a:lnTo>
                    <a:pt x="0" y="0"/>
                  </a:lnTo>
                  <a:cubicBezTo>
                    <a:pt x="90" y="205"/>
                    <a:pt x="224" y="382"/>
                    <a:pt x="335" y="575"/>
                  </a:cubicBezTo>
                  <a:cubicBezTo>
                    <a:pt x="413" y="714"/>
                    <a:pt x="575" y="821"/>
                    <a:pt x="542" y="1014"/>
                  </a:cubicBezTo>
                  <a:cubicBezTo>
                    <a:pt x="558" y="1001"/>
                    <a:pt x="593" y="991"/>
                    <a:pt x="591" y="981"/>
                  </a:cubicBezTo>
                  <a:cubicBezTo>
                    <a:pt x="601" y="798"/>
                    <a:pt x="669" y="634"/>
                    <a:pt x="741" y="470"/>
                  </a:cubicBezTo>
                  <a:cubicBezTo>
                    <a:pt x="714" y="431"/>
                    <a:pt x="669" y="409"/>
                    <a:pt x="634" y="372"/>
                  </a:cubicBezTo>
                  <a:cubicBezTo>
                    <a:pt x="454" y="197"/>
                    <a:pt x="265" y="37"/>
                    <a:pt x="0" y="0"/>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1"/>
            <p:cNvSpPr/>
            <p:nvPr/>
          </p:nvSpPr>
          <p:spPr>
            <a:xfrm>
              <a:off x="1315760" y="873888"/>
              <a:ext cx="1313" cy="1544"/>
            </a:xfrm>
            <a:custGeom>
              <a:rect b="b" l="l" r="r" t="t"/>
              <a:pathLst>
                <a:path extrusionOk="0" h="40" w="34">
                  <a:moveTo>
                    <a:pt x="33" y="1"/>
                  </a:moveTo>
                  <a:cubicBezTo>
                    <a:pt x="23" y="15"/>
                    <a:pt x="13" y="27"/>
                    <a:pt x="0" y="40"/>
                  </a:cubicBezTo>
                  <a:cubicBezTo>
                    <a:pt x="13" y="27"/>
                    <a:pt x="23" y="15"/>
                    <a:pt x="33"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604998" y="933930"/>
              <a:ext cx="1622" cy="2510"/>
            </a:xfrm>
            <a:custGeom>
              <a:rect b="b" l="l" r="r" t="t"/>
              <a:pathLst>
                <a:path extrusionOk="0" h="65" w="42">
                  <a:moveTo>
                    <a:pt x="0" y="1"/>
                  </a:moveTo>
                  <a:lnTo>
                    <a:pt x="0" y="1"/>
                  </a:lnTo>
                  <a:cubicBezTo>
                    <a:pt x="2" y="25"/>
                    <a:pt x="4" y="54"/>
                    <a:pt x="37" y="64"/>
                  </a:cubicBezTo>
                  <a:cubicBezTo>
                    <a:pt x="41" y="36"/>
                    <a:pt x="37" y="9"/>
                    <a:pt x="0" y="1"/>
                  </a:cubicBezTo>
                  <a:close/>
                </a:path>
              </a:pathLst>
            </a:custGeom>
            <a:solidFill>
              <a:srgbClr val="BBE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784899" y="521239"/>
              <a:ext cx="70120" cy="60699"/>
            </a:xfrm>
            <a:custGeom>
              <a:rect b="b" l="l" r="r" t="t"/>
              <a:pathLst>
                <a:path extrusionOk="0" h="1572" w="1816">
                  <a:moveTo>
                    <a:pt x="905" y="1"/>
                  </a:moveTo>
                  <a:cubicBezTo>
                    <a:pt x="657" y="1"/>
                    <a:pt x="462" y="105"/>
                    <a:pt x="292" y="250"/>
                  </a:cubicBezTo>
                  <a:cubicBezTo>
                    <a:pt x="165" y="361"/>
                    <a:pt x="23" y="492"/>
                    <a:pt x="13" y="681"/>
                  </a:cubicBezTo>
                  <a:cubicBezTo>
                    <a:pt x="3" y="876"/>
                    <a:pt x="1" y="1067"/>
                    <a:pt x="134" y="1249"/>
                  </a:cubicBezTo>
                  <a:cubicBezTo>
                    <a:pt x="281" y="1452"/>
                    <a:pt x="474" y="1571"/>
                    <a:pt x="706" y="1571"/>
                  </a:cubicBezTo>
                  <a:cubicBezTo>
                    <a:pt x="748" y="1571"/>
                    <a:pt x="792" y="1567"/>
                    <a:pt x="838" y="1559"/>
                  </a:cubicBezTo>
                  <a:cubicBezTo>
                    <a:pt x="946" y="1541"/>
                    <a:pt x="1030" y="1477"/>
                    <a:pt x="1133" y="1457"/>
                  </a:cubicBezTo>
                  <a:cubicBezTo>
                    <a:pt x="1389" y="1405"/>
                    <a:pt x="1531" y="1198"/>
                    <a:pt x="1613" y="993"/>
                  </a:cubicBezTo>
                  <a:cubicBezTo>
                    <a:pt x="1816" y="487"/>
                    <a:pt x="1438" y="2"/>
                    <a:pt x="955" y="2"/>
                  </a:cubicBezTo>
                  <a:cubicBezTo>
                    <a:pt x="954" y="2"/>
                    <a:pt x="953" y="2"/>
                    <a:pt x="952" y="2"/>
                  </a:cubicBezTo>
                  <a:cubicBezTo>
                    <a:pt x="936" y="1"/>
                    <a:pt x="920" y="1"/>
                    <a:pt x="905" y="1"/>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1"/>
            <p:cNvSpPr/>
            <p:nvPr/>
          </p:nvSpPr>
          <p:spPr>
            <a:xfrm>
              <a:off x="1031756" y="514829"/>
              <a:ext cx="70931" cy="61201"/>
            </a:xfrm>
            <a:custGeom>
              <a:rect b="b" l="l" r="r" t="t"/>
              <a:pathLst>
                <a:path extrusionOk="0" h="1585" w="1837">
                  <a:moveTo>
                    <a:pt x="1065" y="0"/>
                  </a:moveTo>
                  <a:cubicBezTo>
                    <a:pt x="907" y="0"/>
                    <a:pt x="758" y="69"/>
                    <a:pt x="608" y="137"/>
                  </a:cubicBezTo>
                  <a:cubicBezTo>
                    <a:pt x="388" y="238"/>
                    <a:pt x="240" y="414"/>
                    <a:pt x="175" y="628"/>
                  </a:cubicBezTo>
                  <a:cubicBezTo>
                    <a:pt x="0" y="1183"/>
                    <a:pt x="392" y="1538"/>
                    <a:pt x="907" y="1584"/>
                  </a:cubicBezTo>
                  <a:cubicBezTo>
                    <a:pt x="914" y="1584"/>
                    <a:pt x="922" y="1585"/>
                    <a:pt x="929" y="1585"/>
                  </a:cubicBezTo>
                  <a:cubicBezTo>
                    <a:pt x="1034" y="1585"/>
                    <a:pt x="1108" y="1517"/>
                    <a:pt x="1205" y="1499"/>
                  </a:cubicBezTo>
                  <a:cubicBezTo>
                    <a:pt x="1475" y="1456"/>
                    <a:pt x="1836" y="1011"/>
                    <a:pt x="1783" y="742"/>
                  </a:cubicBezTo>
                  <a:cubicBezTo>
                    <a:pt x="1806" y="348"/>
                    <a:pt x="1547" y="137"/>
                    <a:pt x="1239" y="31"/>
                  </a:cubicBezTo>
                  <a:cubicBezTo>
                    <a:pt x="1180" y="9"/>
                    <a:pt x="1122" y="0"/>
                    <a:pt x="1065" y="0"/>
                  </a:cubicBezTo>
                  <a:close/>
                </a:path>
              </a:pathLst>
            </a:custGeom>
            <a:solidFill>
              <a:srgbClr val="75B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1"/>
            <p:cNvSpPr/>
            <p:nvPr/>
          </p:nvSpPr>
          <p:spPr>
            <a:xfrm>
              <a:off x="877186" y="510273"/>
              <a:ext cx="146496" cy="42397"/>
            </a:xfrm>
            <a:custGeom>
              <a:rect b="b" l="l" r="r" t="t"/>
              <a:pathLst>
                <a:path extrusionOk="0" h="1098" w="3794">
                  <a:moveTo>
                    <a:pt x="3592" y="1"/>
                  </a:moveTo>
                  <a:cubicBezTo>
                    <a:pt x="3564" y="1"/>
                    <a:pt x="3536" y="5"/>
                    <a:pt x="3507" y="13"/>
                  </a:cubicBezTo>
                  <a:cubicBezTo>
                    <a:pt x="3398" y="42"/>
                    <a:pt x="3318" y="116"/>
                    <a:pt x="3240" y="190"/>
                  </a:cubicBezTo>
                  <a:cubicBezTo>
                    <a:pt x="3000" y="401"/>
                    <a:pt x="2739" y="592"/>
                    <a:pt x="2426" y="645"/>
                  </a:cubicBezTo>
                  <a:cubicBezTo>
                    <a:pt x="2198" y="683"/>
                    <a:pt x="1968" y="704"/>
                    <a:pt x="1738" y="704"/>
                  </a:cubicBezTo>
                  <a:cubicBezTo>
                    <a:pt x="1489" y="704"/>
                    <a:pt x="1241" y="680"/>
                    <a:pt x="996" y="627"/>
                  </a:cubicBezTo>
                  <a:cubicBezTo>
                    <a:pt x="760" y="579"/>
                    <a:pt x="522" y="518"/>
                    <a:pt x="298" y="411"/>
                  </a:cubicBezTo>
                  <a:cubicBezTo>
                    <a:pt x="264" y="395"/>
                    <a:pt x="228" y="386"/>
                    <a:pt x="193" y="386"/>
                  </a:cubicBezTo>
                  <a:cubicBezTo>
                    <a:pt x="133" y="386"/>
                    <a:pt x="77" y="415"/>
                    <a:pt x="46" y="493"/>
                  </a:cubicBezTo>
                  <a:cubicBezTo>
                    <a:pt x="1" y="612"/>
                    <a:pt x="35" y="702"/>
                    <a:pt x="142" y="778"/>
                  </a:cubicBezTo>
                  <a:cubicBezTo>
                    <a:pt x="329" y="912"/>
                    <a:pt x="538" y="981"/>
                    <a:pt x="754" y="1033"/>
                  </a:cubicBezTo>
                  <a:cubicBezTo>
                    <a:pt x="942" y="1077"/>
                    <a:pt x="1135" y="1098"/>
                    <a:pt x="1313" y="1098"/>
                  </a:cubicBezTo>
                  <a:cubicBezTo>
                    <a:pt x="1357" y="1098"/>
                    <a:pt x="1399" y="1097"/>
                    <a:pt x="1441" y="1094"/>
                  </a:cubicBezTo>
                  <a:cubicBezTo>
                    <a:pt x="1470" y="1095"/>
                    <a:pt x="1499" y="1095"/>
                    <a:pt x="1528" y="1095"/>
                  </a:cubicBezTo>
                  <a:cubicBezTo>
                    <a:pt x="2098" y="1095"/>
                    <a:pt x="2629" y="998"/>
                    <a:pt x="3123" y="760"/>
                  </a:cubicBezTo>
                  <a:cubicBezTo>
                    <a:pt x="3332" y="661"/>
                    <a:pt x="3531" y="536"/>
                    <a:pt x="3704" y="378"/>
                  </a:cubicBezTo>
                  <a:cubicBezTo>
                    <a:pt x="3784" y="304"/>
                    <a:pt x="3794" y="200"/>
                    <a:pt x="3747" y="101"/>
                  </a:cubicBezTo>
                  <a:cubicBezTo>
                    <a:pt x="3715" y="27"/>
                    <a:pt x="3657" y="1"/>
                    <a:pt x="3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822432" y="465289"/>
              <a:ext cx="56374" cy="45794"/>
            </a:xfrm>
            <a:custGeom>
              <a:rect b="b" l="l" r="r" t="t"/>
              <a:pathLst>
                <a:path extrusionOk="0" h="1186" w="1460">
                  <a:moveTo>
                    <a:pt x="1299" y="0"/>
                  </a:moveTo>
                  <a:cubicBezTo>
                    <a:pt x="1260" y="0"/>
                    <a:pt x="1219" y="12"/>
                    <a:pt x="1183" y="37"/>
                  </a:cubicBezTo>
                  <a:cubicBezTo>
                    <a:pt x="1086" y="103"/>
                    <a:pt x="1064" y="195"/>
                    <a:pt x="1060" y="294"/>
                  </a:cubicBezTo>
                  <a:cubicBezTo>
                    <a:pt x="1053" y="431"/>
                    <a:pt x="1019" y="546"/>
                    <a:pt x="932" y="659"/>
                  </a:cubicBezTo>
                  <a:cubicBezTo>
                    <a:pt x="873" y="740"/>
                    <a:pt x="791" y="782"/>
                    <a:pt x="710" y="782"/>
                  </a:cubicBezTo>
                  <a:cubicBezTo>
                    <a:pt x="632" y="782"/>
                    <a:pt x="556" y="743"/>
                    <a:pt x="502" y="661"/>
                  </a:cubicBezTo>
                  <a:cubicBezTo>
                    <a:pt x="467" y="608"/>
                    <a:pt x="428" y="554"/>
                    <a:pt x="387" y="503"/>
                  </a:cubicBezTo>
                  <a:cubicBezTo>
                    <a:pt x="347" y="453"/>
                    <a:pt x="297" y="437"/>
                    <a:pt x="245" y="437"/>
                  </a:cubicBezTo>
                  <a:cubicBezTo>
                    <a:pt x="204" y="437"/>
                    <a:pt x="162" y="447"/>
                    <a:pt x="122" y="456"/>
                  </a:cubicBezTo>
                  <a:cubicBezTo>
                    <a:pt x="38" y="474"/>
                    <a:pt x="1" y="544"/>
                    <a:pt x="13" y="636"/>
                  </a:cubicBezTo>
                  <a:cubicBezTo>
                    <a:pt x="43" y="876"/>
                    <a:pt x="244" y="1184"/>
                    <a:pt x="591" y="1184"/>
                  </a:cubicBezTo>
                  <a:cubicBezTo>
                    <a:pt x="604" y="1184"/>
                    <a:pt x="617" y="1183"/>
                    <a:pt x="631" y="1182"/>
                  </a:cubicBezTo>
                  <a:cubicBezTo>
                    <a:pt x="650" y="1184"/>
                    <a:pt x="670" y="1186"/>
                    <a:pt x="689" y="1186"/>
                  </a:cubicBezTo>
                  <a:cubicBezTo>
                    <a:pt x="878" y="1186"/>
                    <a:pt x="1032" y="1078"/>
                    <a:pt x="1148" y="934"/>
                  </a:cubicBezTo>
                  <a:cubicBezTo>
                    <a:pt x="1337" y="710"/>
                    <a:pt x="1460" y="442"/>
                    <a:pt x="1449" y="140"/>
                  </a:cubicBezTo>
                  <a:cubicBezTo>
                    <a:pt x="1447" y="49"/>
                    <a:pt x="1377" y="0"/>
                    <a:pt x="1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p:nvPr/>
          </p:nvSpPr>
          <p:spPr>
            <a:xfrm>
              <a:off x="1017160" y="468185"/>
              <a:ext cx="53440" cy="33091"/>
            </a:xfrm>
            <a:custGeom>
              <a:rect b="b" l="l" r="r" t="t"/>
              <a:pathLst>
                <a:path extrusionOk="0" h="857" w="1384">
                  <a:moveTo>
                    <a:pt x="1223" y="0"/>
                  </a:moveTo>
                  <a:cubicBezTo>
                    <a:pt x="1181" y="0"/>
                    <a:pt x="1140" y="12"/>
                    <a:pt x="1115" y="59"/>
                  </a:cubicBezTo>
                  <a:cubicBezTo>
                    <a:pt x="1086" y="110"/>
                    <a:pt x="1088" y="182"/>
                    <a:pt x="1055" y="229"/>
                  </a:cubicBezTo>
                  <a:cubicBezTo>
                    <a:pt x="992" y="330"/>
                    <a:pt x="986" y="475"/>
                    <a:pt x="838" y="510"/>
                  </a:cubicBezTo>
                  <a:cubicBezTo>
                    <a:pt x="804" y="518"/>
                    <a:pt x="772" y="521"/>
                    <a:pt x="741" y="521"/>
                  </a:cubicBezTo>
                  <a:cubicBezTo>
                    <a:pt x="635" y="521"/>
                    <a:pt x="548" y="476"/>
                    <a:pt x="477" y="377"/>
                  </a:cubicBezTo>
                  <a:cubicBezTo>
                    <a:pt x="425" y="307"/>
                    <a:pt x="425" y="223"/>
                    <a:pt x="397" y="145"/>
                  </a:cubicBezTo>
                  <a:cubicBezTo>
                    <a:pt x="367" y="58"/>
                    <a:pt x="313" y="7"/>
                    <a:pt x="223" y="7"/>
                  </a:cubicBezTo>
                  <a:cubicBezTo>
                    <a:pt x="219" y="7"/>
                    <a:pt x="216" y="7"/>
                    <a:pt x="212" y="8"/>
                  </a:cubicBezTo>
                  <a:cubicBezTo>
                    <a:pt x="109" y="8"/>
                    <a:pt x="60" y="90"/>
                    <a:pt x="46" y="163"/>
                  </a:cubicBezTo>
                  <a:cubicBezTo>
                    <a:pt x="1" y="360"/>
                    <a:pt x="87" y="531"/>
                    <a:pt x="206" y="676"/>
                  </a:cubicBezTo>
                  <a:cubicBezTo>
                    <a:pt x="324" y="819"/>
                    <a:pt x="474" y="856"/>
                    <a:pt x="641" y="856"/>
                  </a:cubicBezTo>
                  <a:cubicBezTo>
                    <a:pt x="688" y="856"/>
                    <a:pt x="737" y="853"/>
                    <a:pt x="787" y="849"/>
                  </a:cubicBezTo>
                  <a:cubicBezTo>
                    <a:pt x="1125" y="818"/>
                    <a:pt x="1371" y="455"/>
                    <a:pt x="1384" y="151"/>
                  </a:cubicBezTo>
                  <a:cubicBezTo>
                    <a:pt x="1371" y="102"/>
                    <a:pt x="1384" y="20"/>
                    <a:pt x="1293" y="8"/>
                  </a:cubicBezTo>
                  <a:cubicBezTo>
                    <a:pt x="1271" y="4"/>
                    <a:pt x="1247" y="0"/>
                    <a:pt x="12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2"/>
          <p:cNvSpPr txBox="1"/>
          <p:nvPr>
            <p:ph type="title"/>
          </p:nvPr>
        </p:nvSpPr>
        <p:spPr>
          <a:xfrm>
            <a:off x="720000" y="1225350"/>
            <a:ext cx="7704000" cy="12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Application Scenario</a:t>
            </a:r>
            <a:endParaRPr/>
          </a:p>
        </p:txBody>
      </p:sp>
      <p:grpSp>
        <p:nvGrpSpPr>
          <p:cNvPr id="953" name="Google Shape;953;p52"/>
          <p:cNvGrpSpPr/>
          <p:nvPr/>
        </p:nvGrpSpPr>
        <p:grpSpPr>
          <a:xfrm rot="1610596">
            <a:off x="7457041" y="473210"/>
            <a:ext cx="1273688" cy="1167063"/>
            <a:chOff x="1264450" y="327675"/>
            <a:chExt cx="1626975" cy="1584650"/>
          </a:xfrm>
        </p:grpSpPr>
        <p:sp>
          <p:nvSpPr>
            <p:cNvPr id="954" name="Google Shape;954;p52"/>
            <p:cNvSpPr/>
            <p:nvPr/>
          </p:nvSpPr>
          <p:spPr>
            <a:xfrm>
              <a:off x="1264450" y="327675"/>
              <a:ext cx="1626975" cy="1584650"/>
            </a:xfrm>
            <a:custGeom>
              <a:rect b="b" l="l" r="r" t="t"/>
              <a:pathLst>
                <a:path extrusionOk="0" h="63386" w="65079">
                  <a:moveTo>
                    <a:pt x="47908" y="57462"/>
                  </a:moveTo>
                  <a:cubicBezTo>
                    <a:pt x="46824" y="58184"/>
                    <a:pt x="45741" y="58714"/>
                    <a:pt x="44749" y="59098"/>
                  </a:cubicBezTo>
                  <a:cubicBezTo>
                    <a:pt x="43812" y="60237"/>
                    <a:pt x="42741" y="61242"/>
                    <a:pt x="41489" y="61975"/>
                  </a:cubicBezTo>
                  <a:cubicBezTo>
                    <a:pt x="39978" y="62878"/>
                    <a:pt x="38262" y="63386"/>
                    <a:pt x="36311" y="63295"/>
                  </a:cubicBezTo>
                  <a:cubicBezTo>
                    <a:pt x="32520" y="63137"/>
                    <a:pt x="29517" y="62426"/>
                    <a:pt x="27171" y="61254"/>
                  </a:cubicBezTo>
                  <a:cubicBezTo>
                    <a:pt x="24859" y="60104"/>
                    <a:pt x="23176" y="58534"/>
                    <a:pt x="21993" y="56617"/>
                  </a:cubicBezTo>
                  <a:cubicBezTo>
                    <a:pt x="20131" y="55274"/>
                    <a:pt x="18778" y="53751"/>
                    <a:pt x="17784" y="52318"/>
                  </a:cubicBezTo>
                  <a:cubicBezTo>
                    <a:pt x="16656" y="50694"/>
                    <a:pt x="16012" y="49205"/>
                    <a:pt x="15651" y="48200"/>
                  </a:cubicBezTo>
                  <a:cubicBezTo>
                    <a:pt x="14805" y="45842"/>
                    <a:pt x="14760" y="43450"/>
                    <a:pt x="14715" y="41396"/>
                  </a:cubicBezTo>
                  <a:cubicBezTo>
                    <a:pt x="14692" y="40425"/>
                    <a:pt x="14670" y="39546"/>
                    <a:pt x="14568" y="39129"/>
                  </a:cubicBezTo>
                  <a:cubicBezTo>
                    <a:pt x="14501" y="38881"/>
                    <a:pt x="13925" y="38339"/>
                    <a:pt x="13159" y="37618"/>
                  </a:cubicBezTo>
                  <a:cubicBezTo>
                    <a:pt x="12391" y="36896"/>
                    <a:pt x="11511" y="36059"/>
                    <a:pt x="10508" y="34876"/>
                  </a:cubicBezTo>
                  <a:cubicBezTo>
                    <a:pt x="9049" y="33147"/>
                    <a:pt x="8136" y="31614"/>
                    <a:pt x="7684" y="30124"/>
                  </a:cubicBezTo>
                  <a:cubicBezTo>
                    <a:pt x="7165" y="28409"/>
                    <a:pt x="7243" y="26864"/>
                    <a:pt x="7842" y="25339"/>
                  </a:cubicBezTo>
                  <a:cubicBezTo>
                    <a:pt x="7074" y="24990"/>
                    <a:pt x="6206" y="24538"/>
                    <a:pt x="5224" y="23906"/>
                  </a:cubicBezTo>
                  <a:cubicBezTo>
                    <a:pt x="4231" y="23252"/>
                    <a:pt x="3237" y="22169"/>
                    <a:pt x="2414" y="20838"/>
                  </a:cubicBezTo>
                  <a:cubicBezTo>
                    <a:pt x="1410" y="19202"/>
                    <a:pt x="564" y="17035"/>
                    <a:pt x="293" y="14768"/>
                  </a:cubicBezTo>
                  <a:cubicBezTo>
                    <a:pt x="0" y="12308"/>
                    <a:pt x="361" y="9713"/>
                    <a:pt x="1839" y="7457"/>
                  </a:cubicBezTo>
                  <a:cubicBezTo>
                    <a:pt x="2617" y="6272"/>
                    <a:pt x="3678" y="5201"/>
                    <a:pt x="5089" y="4332"/>
                  </a:cubicBezTo>
                  <a:cubicBezTo>
                    <a:pt x="9445" y="1635"/>
                    <a:pt x="12637" y="2165"/>
                    <a:pt x="14814" y="3474"/>
                  </a:cubicBezTo>
                  <a:cubicBezTo>
                    <a:pt x="15751" y="2695"/>
                    <a:pt x="16992" y="2130"/>
                    <a:pt x="18594" y="2120"/>
                  </a:cubicBezTo>
                  <a:cubicBezTo>
                    <a:pt x="19520" y="2109"/>
                    <a:pt x="20320" y="2267"/>
                    <a:pt x="21008" y="2549"/>
                  </a:cubicBezTo>
                  <a:cubicBezTo>
                    <a:pt x="22035" y="1771"/>
                    <a:pt x="23446" y="1262"/>
                    <a:pt x="25341" y="1342"/>
                  </a:cubicBezTo>
                  <a:cubicBezTo>
                    <a:pt x="26761" y="1388"/>
                    <a:pt x="27890" y="1727"/>
                    <a:pt x="28782" y="2212"/>
                  </a:cubicBezTo>
                  <a:cubicBezTo>
                    <a:pt x="29967" y="1365"/>
                    <a:pt x="31558" y="846"/>
                    <a:pt x="33667" y="1118"/>
                  </a:cubicBezTo>
                  <a:cubicBezTo>
                    <a:pt x="34842" y="1276"/>
                    <a:pt x="35800" y="1547"/>
                    <a:pt x="36601" y="1896"/>
                  </a:cubicBezTo>
                  <a:cubicBezTo>
                    <a:pt x="38001" y="812"/>
                    <a:pt x="39953" y="1"/>
                    <a:pt x="42536" y="451"/>
                  </a:cubicBezTo>
                  <a:cubicBezTo>
                    <a:pt x="44375" y="767"/>
                    <a:pt x="45685" y="1568"/>
                    <a:pt x="46621" y="2516"/>
                  </a:cubicBezTo>
                  <a:cubicBezTo>
                    <a:pt x="47795" y="1907"/>
                    <a:pt x="49228" y="1523"/>
                    <a:pt x="50908" y="1681"/>
                  </a:cubicBezTo>
                  <a:cubicBezTo>
                    <a:pt x="53401" y="1907"/>
                    <a:pt x="54823" y="3114"/>
                    <a:pt x="55636" y="4569"/>
                  </a:cubicBezTo>
                  <a:cubicBezTo>
                    <a:pt x="56414" y="4230"/>
                    <a:pt x="57227" y="3926"/>
                    <a:pt x="57993" y="3756"/>
                  </a:cubicBezTo>
                  <a:cubicBezTo>
                    <a:pt x="58840" y="3565"/>
                    <a:pt x="59697" y="3497"/>
                    <a:pt x="60498" y="3610"/>
                  </a:cubicBezTo>
                  <a:cubicBezTo>
                    <a:pt x="61729" y="3768"/>
                    <a:pt x="62800" y="4287"/>
                    <a:pt x="63624" y="5291"/>
                  </a:cubicBezTo>
                  <a:cubicBezTo>
                    <a:pt x="64098" y="5854"/>
                    <a:pt x="64437" y="6542"/>
                    <a:pt x="64617" y="7356"/>
                  </a:cubicBezTo>
                  <a:cubicBezTo>
                    <a:pt x="65057" y="9341"/>
                    <a:pt x="65079" y="11801"/>
                    <a:pt x="64278" y="14395"/>
                  </a:cubicBezTo>
                  <a:cubicBezTo>
                    <a:pt x="63646" y="16449"/>
                    <a:pt x="62517" y="18581"/>
                    <a:pt x="60690" y="20602"/>
                  </a:cubicBezTo>
                  <a:cubicBezTo>
                    <a:pt x="59788" y="21594"/>
                    <a:pt x="58998" y="22395"/>
                    <a:pt x="58411" y="22993"/>
                  </a:cubicBezTo>
                  <a:cubicBezTo>
                    <a:pt x="57949" y="23468"/>
                    <a:pt x="57880" y="23490"/>
                    <a:pt x="57880" y="23512"/>
                  </a:cubicBezTo>
                  <a:cubicBezTo>
                    <a:pt x="57869" y="23568"/>
                    <a:pt x="58038" y="24076"/>
                    <a:pt x="58219" y="24618"/>
                  </a:cubicBezTo>
                  <a:cubicBezTo>
                    <a:pt x="58907" y="26740"/>
                    <a:pt x="59664" y="29042"/>
                    <a:pt x="58130" y="31681"/>
                  </a:cubicBezTo>
                  <a:cubicBezTo>
                    <a:pt x="57587" y="32607"/>
                    <a:pt x="57081" y="33171"/>
                    <a:pt x="56629" y="33678"/>
                  </a:cubicBezTo>
                  <a:cubicBezTo>
                    <a:pt x="56369" y="33982"/>
                    <a:pt x="56178" y="34197"/>
                    <a:pt x="56188" y="35292"/>
                  </a:cubicBezTo>
                  <a:lnTo>
                    <a:pt x="56188" y="36059"/>
                  </a:lnTo>
                  <a:cubicBezTo>
                    <a:pt x="56256" y="40156"/>
                    <a:pt x="56379" y="47275"/>
                    <a:pt x="52228" y="53209"/>
                  </a:cubicBezTo>
                  <a:cubicBezTo>
                    <a:pt x="50931" y="55082"/>
                    <a:pt x="49419" y="56458"/>
                    <a:pt x="47908" y="57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1287025" y="408050"/>
              <a:ext cx="1524600" cy="1389175"/>
            </a:xfrm>
            <a:custGeom>
              <a:rect b="b" l="l" r="r" t="t"/>
              <a:pathLst>
                <a:path extrusionOk="0" h="55567" w="60984">
                  <a:moveTo>
                    <a:pt x="38881" y="53526"/>
                  </a:moveTo>
                  <a:cubicBezTo>
                    <a:pt x="38881" y="53526"/>
                    <a:pt x="44736" y="53469"/>
                    <a:pt x="48527" y="48042"/>
                  </a:cubicBezTo>
                  <a:cubicBezTo>
                    <a:pt x="52307" y="42615"/>
                    <a:pt x="51901" y="35621"/>
                    <a:pt x="51867" y="32112"/>
                  </a:cubicBezTo>
                  <a:cubicBezTo>
                    <a:pt x="51834" y="28614"/>
                    <a:pt x="53041" y="28839"/>
                    <a:pt x="54270" y="26741"/>
                  </a:cubicBezTo>
                  <a:cubicBezTo>
                    <a:pt x="55490" y="24631"/>
                    <a:pt x="53481" y="21956"/>
                    <a:pt x="53560" y="20141"/>
                  </a:cubicBezTo>
                  <a:cubicBezTo>
                    <a:pt x="53649" y="18324"/>
                    <a:pt x="53988" y="18696"/>
                    <a:pt x="57248" y="15085"/>
                  </a:cubicBezTo>
                  <a:cubicBezTo>
                    <a:pt x="60509" y="11487"/>
                    <a:pt x="60983" y="7571"/>
                    <a:pt x="60385" y="4887"/>
                  </a:cubicBezTo>
                  <a:cubicBezTo>
                    <a:pt x="59776" y="2201"/>
                    <a:pt x="54620" y="5044"/>
                    <a:pt x="53560" y="5935"/>
                  </a:cubicBezTo>
                  <a:cubicBezTo>
                    <a:pt x="52487" y="6815"/>
                    <a:pt x="52251" y="6951"/>
                    <a:pt x="52251" y="6951"/>
                  </a:cubicBezTo>
                  <a:cubicBezTo>
                    <a:pt x="52251" y="6951"/>
                    <a:pt x="53019" y="2167"/>
                    <a:pt x="49713" y="1862"/>
                  </a:cubicBezTo>
                  <a:cubicBezTo>
                    <a:pt x="46406" y="1558"/>
                    <a:pt x="44658" y="4943"/>
                    <a:pt x="44658" y="4943"/>
                  </a:cubicBezTo>
                  <a:cubicBezTo>
                    <a:pt x="44658" y="4943"/>
                    <a:pt x="44522" y="1209"/>
                    <a:pt x="41047" y="599"/>
                  </a:cubicBezTo>
                  <a:cubicBezTo>
                    <a:pt x="37572" y="0"/>
                    <a:pt x="36026" y="3578"/>
                    <a:pt x="36026" y="3578"/>
                  </a:cubicBezTo>
                  <a:cubicBezTo>
                    <a:pt x="36026" y="3578"/>
                    <a:pt x="35969" y="1761"/>
                    <a:pt x="32326" y="1299"/>
                  </a:cubicBezTo>
                  <a:cubicBezTo>
                    <a:pt x="28681" y="825"/>
                    <a:pt x="27857" y="5145"/>
                    <a:pt x="27857" y="5145"/>
                  </a:cubicBezTo>
                  <a:cubicBezTo>
                    <a:pt x="27857" y="5145"/>
                    <a:pt x="27857" y="1682"/>
                    <a:pt x="24315" y="1546"/>
                  </a:cubicBezTo>
                  <a:cubicBezTo>
                    <a:pt x="20783" y="1412"/>
                    <a:pt x="20613" y="5518"/>
                    <a:pt x="20613" y="5518"/>
                  </a:cubicBezTo>
                  <a:cubicBezTo>
                    <a:pt x="20613" y="5518"/>
                    <a:pt x="20287" y="2291"/>
                    <a:pt x="17726" y="2313"/>
                  </a:cubicBezTo>
                  <a:cubicBezTo>
                    <a:pt x="15164" y="2346"/>
                    <a:pt x="14419" y="5755"/>
                    <a:pt x="14419" y="5755"/>
                  </a:cubicBezTo>
                  <a:cubicBezTo>
                    <a:pt x="14419" y="5755"/>
                    <a:pt x="11983" y="317"/>
                    <a:pt x="5991" y="4017"/>
                  </a:cubicBezTo>
                  <a:cubicBezTo>
                    <a:pt x="0" y="7718"/>
                    <a:pt x="3554" y="16101"/>
                    <a:pt x="6194" y="17827"/>
                  </a:cubicBezTo>
                  <a:cubicBezTo>
                    <a:pt x="8834" y="19542"/>
                    <a:pt x="10561" y="19632"/>
                    <a:pt x="11474" y="20738"/>
                  </a:cubicBezTo>
                  <a:cubicBezTo>
                    <a:pt x="12400" y="21832"/>
                    <a:pt x="12400" y="21967"/>
                    <a:pt x="12400" y="21967"/>
                  </a:cubicBezTo>
                  <a:cubicBezTo>
                    <a:pt x="12400" y="21967"/>
                    <a:pt x="11114" y="21246"/>
                    <a:pt x="10256" y="23074"/>
                  </a:cubicBezTo>
                  <a:cubicBezTo>
                    <a:pt x="9398" y="24900"/>
                    <a:pt x="9917" y="26741"/>
                    <a:pt x="12208" y="29448"/>
                  </a:cubicBezTo>
                  <a:cubicBezTo>
                    <a:pt x="14486" y="32156"/>
                    <a:pt x="16483" y="33104"/>
                    <a:pt x="16969" y="35090"/>
                  </a:cubicBezTo>
                  <a:cubicBezTo>
                    <a:pt x="17465" y="37077"/>
                    <a:pt x="16867" y="40754"/>
                    <a:pt x="17972" y="43835"/>
                  </a:cubicBezTo>
                  <a:cubicBezTo>
                    <a:pt x="19080" y="46925"/>
                    <a:pt x="23412" y="55567"/>
                    <a:pt x="38881" y="53526"/>
                  </a:cubicBezTo>
                  <a:close/>
                </a:path>
              </a:pathLst>
            </a:custGeom>
            <a:solidFill>
              <a:srgbClr val="A4E0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1469500" y="527100"/>
              <a:ext cx="1222775" cy="1304350"/>
            </a:xfrm>
            <a:custGeom>
              <a:rect b="b" l="l" r="r" t="t"/>
              <a:pathLst>
                <a:path extrusionOk="0" h="52174" w="48911">
                  <a:moveTo>
                    <a:pt x="7741" y="8179"/>
                  </a:moveTo>
                  <a:cubicBezTo>
                    <a:pt x="7741" y="8179"/>
                    <a:pt x="5834" y="2369"/>
                    <a:pt x="9185" y="1421"/>
                  </a:cubicBezTo>
                  <a:cubicBezTo>
                    <a:pt x="12548" y="485"/>
                    <a:pt x="14873" y="8980"/>
                    <a:pt x="14873" y="8980"/>
                  </a:cubicBezTo>
                  <a:cubicBezTo>
                    <a:pt x="14873" y="8980"/>
                    <a:pt x="12852" y="1004"/>
                    <a:pt x="16169" y="1138"/>
                  </a:cubicBezTo>
                  <a:cubicBezTo>
                    <a:pt x="19486" y="1274"/>
                    <a:pt x="20118" y="6770"/>
                    <a:pt x="20118" y="6770"/>
                  </a:cubicBezTo>
                  <a:cubicBezTo>
                    <a:pt x="20118" y="6770"/>
                    <a:pt x="20005" y="1726"/>
                    <a:pt x="23097" y="1963"/>
                  </a:cubicBezTo>
                  <a:cubicBezTo>
                    <a:pt x="26199" y="2201"/>
                    <a:pt x="26064" y="4806"/>
                    <a:pt x="26064" y="4806"/>
                  </a:cubicBezTo>
                  <a:cubicBezTo>
                    <a:pt x="26064" y="4806"/>
                    <a:pt x="27057" y="0"/>
                    <a:pt x="29619" y="450"/>
                  </a:cubicBezTo>
                  <a:cubicBezTo>
                    <a:pt x="32179" y="891"/>
                    <a:pt x="32100" y="2571"/>
                    <a:pt x="31716" y="4230"/>
                  </a:cubicBezTo>
                  <a:cubicBezTo>
                    <a:pt x="31321" y="5889"/>
                    <a:pt x="30791" y="6849"/>
                    <a:pt x="30791" y="6849"/>
                  </a:cubicBezTo>
                  <a:cubicBezTo>
                    <a:pt x="30791" y="6849"/>
                    <a:pt x="34300" y="464"/>
                    <a:pt x="37628" y="2889"/>
                  </a:cubicBezTo>
                  <a:cubicBezTo>
                    <a:pt x="40945" y="5314"/>
                    <a:pt x="36624" y="9061"/>
                    <a:pt x="36624" y="9061"/>
                  </a:cubicBezTo>
                  <a:cubicBezTo>
                    <a:pt x="36624" y="9061"/>
                    <a:pt x="42198" y="4402"/>
                    <a:pt x="45559" y="6454"/>
                  </a:cubicBezTo>
                  <a:cubicBezTo>
                    <a:pt x="48911" y="8508"/>
                    <a:pt x="46383" y="13585"/>
                    <a:pt x="43709" y="14984"/>
                  </a:cubicBezTo>
                  <a:cubicBezTo>
                    <a:pt x="41024" y="16395"/>
                    <a:pt x="39184" y="17219"/>
                    <a:pt x="39534" y="19069"/>
                  </a:cubicBezTo>
                  <a:cubicBezTo>
                    <a:pt x="39896" y="20920"/>
                    <a:pt x="41938" y="20366"/>
                    <a:pt x="41475" y="24169"/>
                  </a:cubicBezTo>
                  <a:cubicBezTo>
                    <a:pt x="41012" y="27983"/>
                    <a:pt x="38270" y="27002"/>
                    <a:pt x="37526" y="30443"/>
                  </a:cubicBezTo>
                  <a:cubicBezTo>
                    <a:pt x="36794" y="33884"/>
                    <a:pt x="38733" y="36355"/>
                    <a:pt x="37932" y="39899"/>
                  </a:cubicBezTo>
                  <a:cubicBezTo>
                    <a:pt x="37119" y="43440"/>
                    <a:pt x="34220" y="52174"/>
                    <a:pt x="28252" y="51914"/>
                  </a:cubicBezTo>
                  <a:cubicBezTo>
                    <a:pt x="18255" y="51497"/>
                    <a:pt x="15152" y="46894"/>
                    <a:pt x="15018" y="40237"/>
                  </a:cubicBezTo>
                  <a:cubicBezTo>
                    <a:pt x="14972" y="37754"/>
                    <a:pt x="15107" y="36986"/>
                    <a:pt x="15018" y="34978"/>
                  </a:cubicBezTo>
                  <a:cubicBezTo>
                    <a:pt x="14690" y="27848"/>
                    <a:pt x="11711" y="32350"/>
                    <a:pt x="9884" y="27148"/>
                  </a:cubicBezTo>
                  <a:cubicBezTo>
                    <a:pt x="8632" y="23594"/>
                    <a:pt x="11982" y="24136"/>
                    <a:pt x="9726" y="18055"/>
                  </a:cubicBezTo>
                  <a:cubicBezTo>
                    <a:pt x="7402" y="11815"/>
                    <a:pt x="2528" y="15370"/>
                    <a:pt x="1264" y="10562"/>
                  </a:cubicBezTo>
                  <a:cubicBezTo>
                    <a:pt x="1" y="5765"/>
                    <a:pt x="4616" y="5313"/>
                    <a:pt x="7741" y="8179"/>
                  </a:cubicBezTo>
                  <a:close/>
                </a:path>
              </a:pathLst>
            </a:custGeom>
            <a:solidFill>
              <a:srgbClr val="439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2180350" y="779475"/>
              <a:ext cx="245700" cy="917925"/>
            </a:xfrm>
            <a:custGeom>
              <a:rect b="b" l="l" r="r" t="t"/>
              <a:pathLst>
                <a:path extrusionOk="0" h="36717" w="9828">
                  <a:moveTo>
                    <a:pt x="0" y="36717"/>
                  </a:moveTo>
                  <a:cubicBezTo>
                    <a:pt x="0" y="36717"/>
                    <a:pt x="2110" y="32993"/>
                    <a:pt x="3283" y="30228"/>
                  </a:cubicBezTo>
                  <a:cubicBezTo>
                    <a:pt x="4445" y="27475"/>
                    <a:pt x="4367" y="20525"/>
                    <a:pt x="3622" y="17873"/>
                  </a:cubicBezTo>
                  <a:cubicBezTo>
                    <a:pt x="2890" y="15222"/>
                    <a:pt x="1095" y="14059"/>
                    <a:pt x="1987" y="12231"/>
                  </a:cubicBezTo>
                  <a:cubicBezTo>
                    <a:pt x="2877" y="10405"/>
                    <a:pt x="4931" y="10077"/>
                    <a:pt x="4503" y="8090"/>
                  </a:cubicBezTo>
                  <a:cubicBezTo>
                    <a:pt x="4085" y="6116"/>
                    <a:pt x="3205" y="6421"/>
                    <a:pt x="3398" y="4706"/>
                  </a:cubicBezTo>
                  <a:cubicBezTo>
                    <a:pt x="3579" y="2990"/>
                    <a:pt x="2754" y="1715"/>
                    <a:pt x="2754" y="1715"/>
                  </a:cubicBezTo>
                  <a:cubicBezTo>
                    <a:pt x="2754" y="1715"/>
                    <a:pt x="4176" y="2031"/>
                    <a:pt x="5823" y="1208"/>
                  </a:cubicBezTo>
                  <a:cubicBezTo>
                    <a:pt x="7459" y="385"/>
                    <a:pt x="9310" y="1"/>
                    <a:pt x="9569" y="2347"/>
                  </a:cubicBezTo>
                  <a:cubicBezTo>
                    <a:pt x="9828" y="4704"/>
                    <a:pt x="6714" y="6250"/>
                    <a:pt x="7143" y="9116"/>
                  </a:cubicBezTo>
                  <a:cubicBezTo>
                    <a:pt x="7572" y="11971"/>
                    <a:pt x="7381" y="11372"/>
                    <a:pt x="7042" y="14498"/>
                  </a:cubicBezTo>
                  <a:cubicBezTo>
                    <a:pt x="6692" y="17635"/>
                    <a:pt x="4842" y="17894"/>
                    <a:pt x="5203" y="20376"/>
                  </a:cubicBezTo>
                  <a:cubicBezTo>
                    <a:pt x="5564" y="22870"/>
                    <a:pt x="7628" y="23321"/>
                    <a:pt x="6884" y="27292"/>
                  </a:cubicBezTo>
                  <a:cubicBezTo>
                    <a:pt x="6148" y="31278"/>
                    <a:pt x="2448" y="35126"/>
                    <a:pt x="0" y="36717"/>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1739150" y="797650"/>
              <a:ext cx="310325" cy="925150"/>
            </a:xfrm>
            <a:custGeom>
              <a:rect b="b" l="l" r="r" t="t"/>
              <a:pathLst>
                <a:path extrusionOk="0" h="37006" w="12413">
                  <a:moveTo>
                    <a:pt x="12412" y="37006"/>
                  </a:moveTo>
                  <a:cubicBezTo>
                    <a:pt x="12412" y="37006"/>
                    <a:pt x="8598" y="32831"/>
                    <a:pt x="9501" y="28678"/>
                  </a:cubicBezTo>
                  <a:cubicBezTo>
                    <a:pt x="10404" y="24526"/>
                    <a:pt x="10427" y="23048"/>
                    <a:pt x="9975" y="21875"/>
                  </a:cubicBezTo>
                  <a:cubicBezTo>
                    <a:pt x="9523" y="20701"/>
                    <a:pt x="10257" y="19878"/>
                    <a:pt x="11059" y="18829"/>
                  </a:cubicBezTo>
                  <a:cubicBezTo>
                    <a:pt x="11848" y="17779"/>
                    <a:pt x="11871" y="16832"/>
                    <a:pt x="10844" y="14857"/>
                  </a:cubicBezTo>
                  <a:cubicBezTo>
                    <a:pt x="9817" y="12882"/>
                    <a:pt x="9276" y="12917"/>
                    <a:pt x="9569" y="11574"/>
                  </a:cubicBezTo>
                  <a:cubicBezTo>
                    <a:pt x="9852" y="10221"/>
                    <a:pt x="8937" y="9420"/>
                    <a:pt x="7921" y="8528"/>
                  </a:cubicBezTo>
                  <a:cubicBezTo>
                    <a:pt x="6906" y="7625"/>
                    <a:pt x="5485" y="7603"/>
                    <a:pt x="5294" y="5584"/>
                  </a:cubicBezTo>
                  <a:cubicBezTo>
                    <a:pt x="5112" y="3565"/>
                    <a:pt x="5587" y="1138"/>
                    <a:pt x="5587" y="1138"/>
                  </a:cubicBezTo>
                  <a:cubicBezTo>
                    <a:pt x="5587" y="1138"/>
                    <a:pt x="5338" y="4275"/>
                    <a:pt x="2979" y="3272"/>
                  </a:cubicBezTo>
                  <a:cubicBezTo>
                    <a:pt x="632" y="2267"/>
                    <a:pt x="170" y="0"/>
                    <a:pt x="170" y="0"/>
                  </a:cubicBezTo>
                  <a:cubicBezTo>
                    <a:pt x="170" y="0"/>
                    <a:pt x="0" y="3068"/>
                    <a:pt x="892" y="4692"/>
                  </a:cubicBezTo>
                  <a:cubicBezTo>
                    <a:pt x="1783" y="6318"/>
                    <a:pt x="5789" y="9182"/>
                    <a:pt x="6589" y="10628"/>
                  </a:cubicBezTo>
                  <a:cubicBezTo>
                    <a:pt x="7402" y="12061"/>
                    <a:pt x="8722" y="15096"/>
                    <a:pt x="7920" y="17182"/>
                  </a:cubicBezTo>
                  <a:cubicBezTo>
                    <a:pt x="7119" y="19258"/>
                    <a:pt x="5856" y="20737"/>
                    <a:pt x="5597" y="22554"/>
                  </a:cubicBezTo>
                  <a:cubicBezTo>
                    <a:pt x="5348" y="24381"/>
                    <a:pt x="4896" y="25882"/>
                    <a:pt x="6838" y="30226"/>
                  </a:cubicBezTo>
                  <a:cubicBezTo>
                    <a:pt x="8791" y="34557"/>
                    <a:pt x="12412" y="37006"/>
                    <a:pt x="12412" y="37006"/>
                  </a:cubicBezTo>
                  <a:close/>
                </a:path>
              </a:pathLst>
            </a:custGeom>
            <a:solidFill>
              <a:srgbClr val="87CB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2"/>
          <p:cNvGrpSpPr/>
          <p:nvPr/>
        </p:nvGrpSpPr>
        <p:grpSpPr>
          <a:xfrm rot="-1850629">
            <a:off x="413193" y="246290"/>
            <a:ext cx="1292474" cy="1202600"/>
            <a:chOff x="3181175" y="1527795"/>
            <a:chExt cx="817381" cy="760543"/>
          </a:xfrm>
        </p:grpSpPr>
        <p:sp>
          <p:nvSpPr>
            <p:cNvPr id="960" name="Google Shape;960;p52"/>
            <p:cNvSpPr/>
            <p:nvPr/>
          </p:nvSpPr>
          <p:spPr>
            <a:xfrm>
              <a:off x="3199709" y="1527795"/>
              <a:ext cx="798847" cy="760543"/>
            </a:xfrm>
            <a:custGeom>
              <a:rect b="b" l="l" r="r" t="t"/>
              <a:pathLst>
                <a:path extrusionOk="0" h="48090" w="50512">
                  <a:moveTo>
                    <a:pt x="16136" y="6592"/>
                  </a:moveTo>
                  <a:cubicBezTo>
                    <a:pt x="17356" y="6573"/>
                    <a:pt x="18494" y="6655"/>
                    <a:pt x="19569" y="6817"/>
                  </a:cubicBezTo>
                  <a:lnTo>
                    <a:pt x="20629" y="3305"/>
                  </a:lnTo>
                  <a:lnTo>
                    <a:pt x="20629" y="3305"/>
                  </a:lnTo>
                  <a:cubicBezTo>
                    <a:pt x="21206" y="1380"/>
                    <a:pt x="23018" y="1"/>
                    <a:pt x="25120" y="81"/>
                  </a:cubicBezTo>
                  <a:lnTo>
                    <a:pt x="32898" y="369"/>
                  </a:lnTo>
                  <a:lnTo>
                    <a:pt x="32898" y="369"/>
                  </a:lnTo>
                  <a:cubicBezTo>
                    <a:pt x="35367" y="466"/>
                    <a:pt x="37309" y="2519"/>
                    <a:pt x="37244" y="5005"/>
                  </a:cubicBezTo>
                  <a:lnTo>
                    <a:pt x="37180" y="7331"/>
                  </a:lnTo>
                  <a:cubicBezTo>
                    <a:pt x="38511" y="7474"/>
                    <a:pt x="39909" y="7797"/>
                    <a:pt x="41366" y="8356"/>
                  </a:cubicBezTo>
                  <a:cubicBezTo>
                    <a:pt x="41976" y="8598"/>
                    <a:pt x="42553" y="8872"/>
                    <a:pt x="43098" y="9175"/>
                  </a:cubicBezTo>
                  <a:cubicBezTo>
                    <a:pt x="47283" y="11549"/>
                    <a:pt x="49418" y="15735"/>
                    <a:pt x="49995" y="20437"/>
                  </a:cubicBezTo>
                  <a:cubicBezTo>
                    <a:pt x="50511" y="24494"/>
                    <a:pt x="49805" y="29066"/>
                    <a:pt x="48295" y="32980"/>
                  </a:cubicBezTo>
                  <a:cubicBezTo>
                    <a:pt x="47844" y="34167"/>
                    <a:pt x="47318" y="35291"/>
                    <a:pt x="46739" y="36316"/>
                  </a:cubicBezTo>
                  <a:cubicBezTo>
                    <a:pt x="46563" y="36638"/>
                    <a:pt x="46385" y="36910"/>
                    <a:pt x="46209" y="37166"/>
                  </a:cubicBezTo>
                  <a:cubicBezTo>
                    <a:pt x="43497" y="41288"/>
                    <a:pt x="38173" y="44770"/>
                    <a:pt x="32288" y="46422"/>
                  </a:cubicBezTo>
                  <a:cubicBezTo>
                    <a:pt x="26354" y="48090"/>
                    <a:pt x="19663" y="47994"/>
                    <a:pt x="14227" y="44913"/>
                  </a:cubicBezTo>
                  <a:cubicBezTo>
                    <a:pt x="13858" y="44707"/>
                    <a:pt x="13490" y="44481"/>
                    <a:pt x="13168" y="44273"/>
                  </a:cubicBezTo>
                  <a:cubicBezTo>
                    <a:pt x="8340" y="41079"/>
                    <a:pt x="3753" y="34841"/>
                    <a:pt x="1524" y="28635"/>
                  </a:cubicBezTo>
                  <a:cubicBezTo>
                    <a:pt x="592" y="26019"/>
                    <a:pt x="32" y="23339"/>
                    <a:pt x="17" y="20758"/>
                  </a:cubicBezTo>
                  <a:cubicBezTo>
                    <a:pt x="1" y="17888"/>
                    <a:pt x="642" y="15176"/>
                    <a:pt x="2166" y="12884"/>
                  </a:cubicBezTo>
                  <a:cubicBezTo>
                    <a:pt x="3579" y="10749"/>
                    <a:pt x="5630" y="9066"/>
                    <a:pt x="8452" y="8055"/>
                  </a:cubicBezTo>
                  <a:cubicBezTo>
                    <a:pt x="11212" y="7054"/>
                    <a:pt x="13793" y="6637"/>
                    <a:pt x="16136" y="65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3181175" y="1659193"/>
              <a:ext cx="767107" cy="600685"/>
            </a:xfrm>
            <a:custGeom>
              <a:rect b="b" l="l" r="r" t="t"/>
              <a:pathLst>
                <a:path extrusionOk="0" h="37982" w="48505">
                  <a:moveTo>
                    <a:pt x="28374" y="7217"/>
                  </a:moveTo>
                  <a:cubicBezTo>
                    <a:pt x="28374" y="7217"/>
                    <a:pt x="22309" y="0"/>
                    <a:pt x="11147" y="3994"/>
                  </a:cubicBezTo>
                  <a:cubicBezTo>
                    <a:pt x="0" y="8003"/>
                    <a:pt x="8036" y="26399"/>
                    <a:pt x="16827" y="32191"/>
                  </a:cubicBezTo>
                  <a:cubicBezTo>
                    <a:pt x="25600" y="37982"/>
                    <a:pt x="40069" y="32736"/>
                    <a:pt x="43981" y="25793"/>
                  </a:cubicBezTo>
                  <a:cubicBezTo>
                    <a:pt x="47897" y="18864"/>
                    <a:pt x="48505" y="7187"/>
                    <a:pt x="40933" y="4266"/>
                  </a:cubicBezTo>
                  <a:cubicBezTo>
                    <a:pt x="33348" y="1345"/>
                    <a:pt x="28374" y="7217"/>
                    <a:pt x="28374" y="7217"/>
                  </a:cubicBezTo>
                  <a:close/>
                </a:path>
              </a:pathLst>
            </a:custGeom>
            <a:solidFill>
              <a:srgbClr val="F39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3388875" y="1600302"/>
              <a:ext cx="462478" cy="314307"/>
            </a:xfrm>
            <a:custGeom>
              <a:rect b="b" l="l" r="r" t="t"/>
              <a:pathLst>
                <a:path extrusionOk="0" h="19874" w="29243">
                  <a:moveTo>
                    <a:pt x="20533" y="9032"/>
                  </a:moveTo>
                  <a:lnTo>
                    <a:pt x="20774" y="289"/>
                  </a:lnTo>
                  <a:lnTo>
                    <a:pt x="12996" y="1"/>
                  </a:lnTo>
                  <a:lnTo>
                    <a:pt x="11166" y="6080"/>
                  </a:lnTo>
                  <a:lnTo>
                    <a:pt x="1" y="12192"/>
                  </a:lnTo>
                  <a:lnTo>
                    <a:pt x="10591" y="11566"/>
                  </a:lnTo>
                  <a:lnTo>
                    <a:pt x="17358" y="19874"/>
                  </a:lnTo>
                  <a:lnTo>
                    <a:pt x="21544" y="12945"/>
                  </a:lnTo>
                  <a:lnTo>
                    <a:pt x="29242" y="14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